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4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5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6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7.xml" ContentType="application/vnd.openxmlformats-officedocument.presentationml.notesSl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notesSlides/notesSlide8.xml" ContentType="application/vnd.openxmlformats-officedocument.presentationml.notesSlide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9.xml" ContentType="application/vnd.openxmlformats-officedocument.presentationml.notesSlid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notesSlides/notesSlide10.xml" ContentType="application/vnd.openxmlformats-officedocument.presentationml.notesSlid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notesSlides/notesSlide11.xml" ContentType="application/vnd.openxmlformats-officedocument.presentationml.notesSlid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notesSlides/notesSlide12.xml" ContentType="application/vnd.openxmlformats-officedocument.presentationml.notesSlide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13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notesSlides/notesSlide14.xml" ContentType="application/vnd.openxmlformats-officedocument.presentationml.notesSlide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15.xml" ContentType="application/vnd.openxmlformats-officedocument.presentationml.notesSlid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9"/>
  </p:notesMasterIdLst>
  <p:handoutMasterIdLst>
    <p:handoutMasterId r:id="rId30"/>
  </p:handoutMasterIdLst>
  <p:sldIdLst>
    <p:sldId id="376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94" r:id="rId23"/>
    <p:sldId id="395" r:id="rId24"/>
    <p:sldId id="396" r:id="rId25"/>
    <p:sldId id="397" r:id="rId26"/>
    <p:sldId id="398" r:id="rId27"/>
    <p:sldId id="399" r:id="rId28"/>
  </p:sldIdLst>
  <p:sldSz cx="12192000" cy="6858000"/>
  <p:notesSz cx="6858000" cy="9144000"/>
  <p:custDataLst>
    <p:tags r:id="rId3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8" userDrawn="1">
          <p15:clr>
            <a:srgbClr val="A4A3A4"/>
          </p15:clr>
        </p15:guide>
        <p15:guide id="2" pos="379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陈远玲" initials="g" lastIdx="1" clrIdx="0"/>
  <p:cmAuthor id="2" name="胡晓洁" initials="胡" lastIdx="1" clrIdx="1"/>
  <p:cmAuthor id="3" name="INVT" initials="I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0071C2"/>
    <a:srgbClr val="BEBEBE"/>
    <a:srgbClr val="D9D9D9"/>
    <a:srgbClr val="D1EDFF"/>
    <a:srgbClr val="DDF2FF"/>
    <a:srgbClr val="FFFFFF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426" y="-102"/>
      </p:cViewPr>
      <p:guideLst>
        <p:guide orient="horz" pos="2118"/>
        <p:guide pos="379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040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5586137-B8BD-4391-9D11-8BBA521117DD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hangingPunct="1">
              <a:buNone/>
            </a:pPr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‹#›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540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>
              <a:latin typeface="Adobe Devanagari"/>
              <a:ea typeface="思源黑体 CN Medium" panose="020B0600000000000000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17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18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19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20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89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21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22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23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1CE45-8FD2-44C2-9FAD-56B6D96CC603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307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2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17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337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11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48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12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48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13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14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15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t>16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62" y="914400"/>
            <a:ext cx="9799710" cy="2570400"/>
          </a:xfrm>
        </p:spPr>
        <p:txBody>
          <a:bodyPr lIns="90000" tIns="46800" rIns="90000" bIns="46800"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62" y="3560400"/>
            <a:ext cx="9799710" cy="1472400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8432" y="774000"/>
            <a:ext cx="10973372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62" y="2484000"/>
            <a:ext cx="9799710" cy="1018800"/>
          </a:xfrm>
        </p:spPr>
        <p:txBody>
          <a:bodyPr lIns="90000" tIns="46800" rIns="90000" bIns="46800" anchor="t"/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98862" y="3560400"/>
            <a:ext cx="9799710" cy="471600"/>
          </a:xfrm>
        </p:spPr>
        <p:txBody>
          <a:bodyPr/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62" y="914400"/>
            <a:ext cx="9799710" cy="2570400"/>
          </a:xfrm>
        </p:spPr>
        <p:txBody>
          <a:bodyPr lIns="90000" tIns="46800" rIns="90000" bIns="46800"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62" y="3560400"/>
            <a:ext cx="9799710" cy="1472400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32" y="1490400"/>
            <a:ext cx="10969771" cy="475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904" y="3848400"/>
            <a:ext cx="7769205" cy="766800"/>
          </a:xfrm>
        </p:spPr>
        <p:txBody>
          <a:bodyPr lIns="90000" tIns="46800" rIns="90000" bIns="46800" anchor="b"/>
          <a:lstStyle>
            <a:lvl1pPr>
              <a:defRPr sz="4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90904" y="4615200"/>
            <a:ext cx="7769205" cy="8676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432" y="1501200"/>
            <a:ext cx="5177070" cy="4748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11934" y="1501200"/>
            <a:ext cx="5177070" cy="47484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32" y="1429200"/>
            <a:ext cx="5342678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8432" y="1854000"/>
            <a:ext cx="5342678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36075" y="1421729"/>
            <a:ext cx="5342678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6075" y="1854000"/>
            <a:ext cx="5342678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08432" y="1555200"/>
            <a:ext cx="523335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marL="228600" marR="0" lvl="0" indent="-2286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600" b="0" i="0" u="none" strike="noStrike" kern="1200" cap="none" spc="15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0731" y="1555200"/>
            <a:ext cx="5227472" cy="4608000"/>
          </a:xfr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32" y="1490400"/>
            <a:ext cx="10969771" cy="475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235333" y="914400"/>
            <a:ext cx="1044054" cy="5029200"/>
          </a:xfrm>
        </p:spPr>
        <p:txBody>
          <a:bodyPr vert="eaVert" lIns="90000" tIns="46800" rIns="90000" bIns="46800"/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48" y="914400"/>
            <a:ext cx="9169678" cy="5029200"/>
          </a:xfrm>
        </p:spPr>
        <p:txBody>
          <a:bodyPr vert="eaVert" lIns="46800" r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8432" y="774000"/>
            <a:ext cx="10973372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62" y="2484000"/>
            <a:ext cx="9799710" cy="1018800"/>
          </a:xfrm>
        </p:spPr>
        <p:txBody>
          <a:bodyPr lIns="90000" tIns="46800" rIns="90000" bIns="46800" anchor="t"/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98862" y="3560400"/>
            <a:ext cx="9799710" cy="471600"/>
          </a:xfrm>
        </p:spPr>
        <p:txBody>
          <a:bodyPr/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918" y="914400"/>
            <a:ext cx="9800165" cy="2570400"/>
          </a:xfrm>
        </p:spPr>
        <p:txBody>
          <a:bodyPr lIns="90000" tIns="46800" rIns="90000" bIns="46800"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918" y="3560400"/>
            <a:ext cx="9800165" cy="1472400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60" y="608400"/>
            <a:ext cx="10970280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60" y="1490400"/>
            <a:ext cx="10970280" cy="475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996" y="3848400"/>
            <a:ext cx="7769565" cy="766800"/>
          </a:xfrm>
        </p:spPr>
        <p:txBody>
          <a:bodyPr lIns="90000" tIns="46800" rIns="90000" bIns="46800" anchor="b"/>
          <a:lstStyle>
            <a:lvl1pPr>
              <a:defRPr sz="4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90996" y="4615200"/>
            <a:ext cx="7769565" cy="8676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60" y="608400"/>
            <a:ext cx="10970280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460" y="1501200"/>
            <a:ext cx="5177310" cy="4748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12231" y="1501200"/>
            <a:ext cx="5177310" cy="47484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60" y="608400"/>
            <a:ext cx="10970280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60" y="1429200"/>
            <a:ext cx="5342926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8460" y="1854000"/>
            <a:ext cx="5342926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36364" y="1421729"/>
            <a:ext cx="5342926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6364" y="1854000"/>
            <a:ext cx="5342926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60" y="608400"/>
            <a:ext cx="10970280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904" y="3848400"/>
            <a:ext cx="7769205" cy="766800"/>
          </a:xfrm>
        </p:spPr>
        <p:txBody>
          <a:bodyPr lIns="90000" tIns="46800" rIns="90000" bIns="46800" anchor="b"/>
          <a:lstStyle>
            <a:lvl1pPr>
              <a:defRPr sz="4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90904" y="4615200"/>
            <a:ext cx="7769205" cy="8676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08390" y="1555115"/>
            <a:ext cx="5233550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marL="228600" marR="0" lvl="0" indent="-2286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600" b="0" i="0" u="none" strike="noStrike" kern="1200" cap="none" spc="15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1025" y="1555200"/>
            <a:ext cx="5227715" cy="4608000"/>
          </a:xfr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235808" y="914400"/>
            <a:ext cx="1044103" cy="5029200"/>
          </a:xfrm>
        </p:spPr>
        <p:txBody>
          <a:bodyPr vert="eaVert" lIns="90000" tIns="46800" rIns="90000" bIns="46800"/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90" y="914400"/>
            <a:ext cx="9170103" cy="5029200"/>
          </a:xfrm>
        </p:spPr>
        <p:txBody>
          <a:bodyPr vert="eaVert" lIns="46800" r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8460" y="774000"/>
            <a:ext cx="1097388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918" y="2484000"/>
            <a:ext cx="9800165" cy="1018800"/>
          </a:xfrm>
        </p:spPr>
        <p:txBody>
          <a:bodyPr lIns="90000" tIns="46800" rIns="90000" bIns="46800" anchor="t"/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98918" y="3560400"/>
            <a:ext cx="9800165" cy="471600"/>
          </a:xfrm>
        </p:spPr>
        <p:txBody>
          <a:bodyPr/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62" y="914400"/>
            <a:ext cx="9799710" cy="2570400"/>
          </a:xfrm>
        </p:spPr>
        <p:txBody>
          <a:bodyPr lIns="90000" tIns="46800" rIns="90000" bIns="46800"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62" y="3560400"/>
            <a:ext cx="9799710" cy="1472400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32" y="1490400"/>
            <a:ext cx="10969771" cy="475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904" y="3848400"/>
            <a:ext cx="7769205" cy="766800"/>
          </a:xfrm>
        </p:spPr>
        <p:txBody>
          <a:bodyPr lIns="90000" tIns="46800" rIns="90000" bIns="46800" anchor="b"/>
          <a:lstStyle>
            <a:lvl1pPr>
              <a:defRPr sz="4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90904" y="4615200"/>
            <a:ext cx="7769205" cy="8676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432" y="1501200"/>
            <a:ext cx="5177070" cy="4748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11934" y="1501200"/>
            <a:ext cx="5177070" cy="47484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32" y="1429200"/>
            <a:ext cx="5342678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8432" y="1854000"/>
            <a:ext cx="5342678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36075" y="1421729"/>
            <a:ext cx="5342678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6075" y="1854000"/>
            <a:ext cx="5342678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432" y="1501200"/>
            <a:ext cx="5177070" cy="4748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11934" y="1501200"/>
            <a:ext cx="5177070" cy="47484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08432" y="1555200"/>
            <a:ext cx="523335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marL="228600" marR="0" lvl="0" indent="-2286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600" b="0" i="0" u="none" strike="noStrike" kern="1200" cap="none" spc="15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0731" y="1555200"/>
            <a:ext cx="5227472" cy="4608000"/>
          </a:xfr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235333" y="914400"/>
            <a:ext cx="1044054" cy="5029200"/>
          </a:xfrm>
        </p:spPr>
        <p:txBody>
          <a:bodyPr vert="eaVert" lIns="90000" tIns="46800" rIns="90000" bIns="46800"/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48" y="914400"/>
            <a:ext cx="9169678" cy="5029200"/>
          </a:xfrm>
        </p:spPr>
        <p:txBody>
          <a:bodyPr vert="eaVert" lIns="46800" r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8432" y="774000"/>
            <a:ext cx="10973372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8862" y="2484000"/>
            <a:ext cx="9799710" cy="1018800"/>
          </a:xfrm>
        </p:spPr>
        <p:txBody>
          <a:bodyPr lIns="90000" tIns="46800" rIns="90000" bIns="46800" anchor="t"/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98862" y="3560400"/>
            <a:ext cx="9799710" cy="471600"/>
          </a:xfrm>
        </p:spPr>
        <p:txBody>
          <a:bodyPr/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32" y="1429200"/>
            <a:ext cx="5342678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8432" y="1854000"/>
            <a:ext cx="5342678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36075" y="1421729"/>
            <a:ext cx="5342678" cy="381600"/>
          </a:xfrm>
        </p:spPr>
        <p:txBody>
          <a:bodyPr lIns="101600" tIns="38100" rIns="76200" bIns="38100" anchor="t" anchorCtr="0"/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6075" y="1854000"/>
            <a:ext cx="5342678" cy="4395600"/>
          </a:xfrm>
        </p:spPr>
        <p:txBody>
          <a:bodyPr lIns="101600" tIns="0" rIns="8255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32" y="608400"/>
            <a:ext cx="10969771" cy="705600"/>
          </a:xfrm>
        </p:spPr>
        <p:txBody>
          <a:bodyPr lIns="90000" tIns="46800" rIns="90000" bIns="46800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08432" y="1555200"/>
            <a:ext cx="523335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marL="228600" marR="0" lvl="0" indent="-2286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0" i="0" u="none" strike="noStrike" kern="1200" cap="none" spc="15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0731" y="1555200"/>
            <a:ext cx="5227472" cy="4608000"/>
          </a:xfr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235333" y="914400"/>
            <a:ext cx="1044054" cy="5029200"/>
          </a:xfrm>
        </p:spPr>
        <p:txBody>
          <a:bodyPr vert="eaVert" lIns="90000" tIns="46800" rIns="90000" bIns="46800"/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48" y="914400"/>
            <a:ext cx="9169678" cy="5029200"/>
          </a:xfrm>
        </p:spPr>
        <p:txBody>
          <a:bodyPr vert="eaVert" lIns="46800" r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7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11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1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9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2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6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5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4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7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21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20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9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013" y="608013"/>
            <a:ext cx="10969625" cy="70643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013" y="1490663"/>
            <a:ext cx="10969625" cy="475932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775" y="6315075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388" y="6315075"/>
            <a:ext cx="3960813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300" y="6315075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898989"/>
                </a:solidFill>
                <a:ea typeface="Microsoft YaHei" panose="020B0503020204020204" pitchFamily="34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2055" name="图片 7" descr="中文内页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 spc="3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kern="1200" spc="15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pitchFamily="2" charset="2"/>
        <a:buChar char="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013" y="608013"/>
            <a:ext cx="10969625" cy="70643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013" y="1490663"/>
            <a:ext cx="10969625" cy="475932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775" y="6315075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388" y="6315075"/>
            <a:ext cx="3960813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300" y="6315075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898989"/>
                </a:solidFill>
                <a:ea typeface="Microsoft YaHei" panose="020B0503020204020204" pitchFamily="34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2055" name="图片 7" descr="中文内页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 spc="3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kern="1200" spc="15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pitchFamily="2" charset="2"/>
        <a:buChar char="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013" y="608013"/>
            <a:ext cx="10971213" cy="70643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013" y="1490663"/>
            <a:ext cx="10971213" cy="475932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775" y="6315075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061EBEC-D0EF-41D7-9603-97B8E280F25C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388" y="6315075"/>
            <a:ext cx="3960813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8888" y="6315075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898989"/>
                </a:solidFill>
                <a:ea typeface="Microsoft YaHei" panose="020B0503020204020204" pitchFamily="34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1031" name="图片 6" descr="微信图片_20211222160643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588" y="0"/>
            <a:ext cx="1218882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 spc="3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kern="1200" spc="15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pitchFamily="2" charset="2"/>
        <a:buChar char="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013" y="608013"/>
            <a:ext cx="10969625" cy="70643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013" y="1490663"/>
            <a:ext cx="10969625" cy="475932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775" y="6315075"/>
            <a:ext cx="2698750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C761C6-B992-4EF4-9DA6-15DFD3FEF682}" type="datetimeFigureOut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2025/2/11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388" y="6315075"/>
            <a:ext cx="3960813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300" y="6315075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898989"/>
                </a:solidFill>
                <a:ea typeface="Microsoft YaHei" panose="020B0503020204020204" pitchFamily="34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2055" name="图片 7" descr="中文内页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 spc="3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262626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kern="1200" spc="15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kern="1200" spc="15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pitchFamily="2" charset="2"/>
        <a:buChar char="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kern="1200" spc="15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tags" Target="../tags/tag59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tags" Target="../tags/tag58.xml"/><Relationship Id="rId2" Type="http://schemas.openxmlformats.org/officeDocument/2006/relationships/tags" Target="../tags/tag48.xml"/><Relationship Id="rId16" Type="http://schemas.openxmlformats.org/officeDocument/2006/relationships/slideLayout" Target="../slideLayouts/slideLayout40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tags" Target="../tags/tag57.xml"/><Relationship Id="rId5" Type="http://schemas.openxmlformats.org/officeDocument/2006/relationships/tags" Target="../tags/tag51.xml"/><Relationship Id="rId15" Type="http://schemas.openxmlformats.org/officeDocument/2006/relationships/tags" Target="../tags/tag61.xml"/><Relationship Id="rId10" Type="http://schemas.openxmlformats.org/officeDocument/2006/relationships/tags" Target="../tags/tag56.xml"/><Relationship Id="rId4" Type="http://schemas.openxmlformats.org/officeDocument/2006/relationships/tags" Target="../tags/tag50.xml"/><Relationship Id="rId9" Type="http://schemas.openxmlformats.org/officeDocument/2006/relationships/tags" Target="../tags/tag55.xml"/><Relationship Id="rId14" Type="http://schemas.openxmlformats.org/officeDocument/2006/relationships/tags" Target="../tags/tag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tags" Target="../tags/tag87.xml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34" Type="http://schemas.openxmlformats.org/officeDocument/2006/relationships/slideLayout" Target="../slideLayouts/slideLayout40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tags" Target="../tags/tag86.xml"/><Relationship Id="rId33" Type="http://schemas.openxmlformats.org/officeDocument/2006/relationships/tags" Target="../tags/tag94.xml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tags" Target="../tags/tag90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tags" Target="../tags/tag85.xml"/><Relationship Id="rId32" Type="http://schemas.openxmlformats.org/officeDocument/2006/relationships/tags" Target="../tags/tag93.xml"/><Relationship Id="rId37" Type="http://schemas.openxmlformats.org/officeDocument/2006/relationships/image" Target="../media/image11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tags" Target="../tags/tag84.xml"/><Relationship Id="rId28" Type="http://schemas.openxmlformats.org/officeDocument/2006/relationships/tags" Target="../tags/tag89.xml"/><Relationship Id="rId36" Type="http://schemas.openxmlformats.org/officeDocument/2006/relationships/image" Target="../media/image10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31" Type="http://schemas.openxmlformats.org/officeDocument/2006/relationships/tags" Target="../tags/tag92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tags" Target="../tags/tag83.xml"/><Relationship Id="rId27" Type="http://schemas.openxmlformats.org/officeDocument/2006/relationships/tags" Target="../tags/tag88.xml"/><Relationship Id="rId30" Type="http://schemas.openxmlformats.org/officeDocument/2006/relationships/tags" Target="../tags/tag91.xml"/><Relationship Id="rId35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tags" Target="../tags/tag107.xml"/><Relationship Id="rId18" Type="http://schemas.openxmlformats.org/officeDocument/2006/relationships/tags" Target="../tags/tag112.xml"/><Relationship Id="rId26" Type="http://schemas.openxmlformats.org/officeDocument/2006/relationships/image" Target="../media/image13.png"/><Relationship Id="rId3" Type="http://schemas.openxmlformats.org/officeDocument/2006/relationships/tags" Target="../tags/tag97.xml"/><Relationship Id="rId21" Type="http://schemas.openxmlformats.org/officeDocument/2006/relationships/tags" Target="../tags/tag115.xml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17" Type="http://schemas.openxmlformats.org/officeDocument/2006/relationships/tags" Target="../tags/tag111.xml"/><Relationship Id="rId25" Type="http://schemas.openxmlformats.org/officeDocument/2006/relationships/image" Target="../media/image12.png"/><Relationship Id="rId2" Type="http://schemas.openxmlformats.org/officeDocument/2006/relationships/tags" Target="../tags/tag96.xml"/><Relationship Id="rId16" Type="http://schemas.openxmlformats.org/officeDocument/2006/relationships/tags" Target="../tags/tag110.xml"/><Relationship Id="rId20" Type="http://schemas.openxmlformats.org/officeDocument/2006/relationships/tags" Target="../tags/tag114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24" Type="http://schemas.openxmlformats.org/officeDocument/2006/relationships/notesSlide" Target="../notesSlides/notesSlide6.xml"/><Relationship Id="rId5" Type="http://schemas.openxmlformats.org/officeDocument/2006/relationships/tags" Target="../tags/tag99.xml"/><Relationship Id="rId15" Type="http://schemas.openxmlformats.org/officeDocument/2006/relationships/tags" Target="../tags/tag109.xml"/><Relationship Id="rId23" Type="http://schemas.openxmlformats.org/officeDocument/2006/relationships/slideLayout" Target="../slideLayouts/slideLayout40.xml"/><Relationship Id="rId10" Type="http://schemas.openxmlformats.org/officeDocument/2006/relationships/tags" Target="../tags/tag104.xml"/><Relationship Id="rId19" Type="http://schemas.openxmlformats.org/officeDocument/2006/relationships/tags" Target="../tags/tag113.xml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tags" Target="../tags/tag108.xml"/><Relationship Id="rId22" Type="http://schemas.openxmlformats.org/officeDocument/2006/relationships/tags" Target="../tags/tag116.xml"/><Relationship Id="rId27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118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16.emf"/><Relationship Id="rId2" Type="http://schemas.openxmlformats.org/officeDocument/2006/relationships/tags" Target="../tags/tag117.xml"/><Relationship Id="rId1" Type="http://schemas.openxmlformats.org/officeDocument/2006/relationships/vmlDrawing" Target="../drawings/vmlDrawing2.vml"/><Relationship Id="rId6" Type="http://schemas.openxmlformats.org/officeDocument/2006/relationships/tags" Target="../tags/tag121.xml"/><Relationship Id="rId11" Type="http://schemas.openxmlformats.org/officeDocument/2006/relationships/oleObject" Target="../embeddings/oleObject3.bin"/><Relationship Id="rId5" Type="http://schemas.openxmlformats.org/officeDocument/2006/relationships/tags" Target="../tags/tag120.xml"/><Relationship Id="rId10" Type="http://schemas.openxmlformats.org/officeDocument/2006/relationships/image" Target="../media/image15.emf"/><Relationship Id="rId4" Type="http://schemas.openxmlformats.org/officeDocument/2006/relationships/tags" Target="../tags/tag119.xml"/><Relationship Id="rId9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image" Target="../media/image17.emf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12" Type="http://schemas.openxmlformats.org/officeDocument/2006/relationships/oleObject" Target="../embeddings/oleObject4.bin"/><Relationship Id="rId2" Type="http://schemas.openxmlformats.org/officeDocument/2006/relationships/tags" Target="../tags/tag122.xml"/><Relationship Id="rId1" Type="http://schemas.openxmlformats.org/officeDocument/2006/relationships/vmlDrawing" Target="../drawings/vmlDrawing3.vml"/><Relationship Id="rId6" Type="http://schemas.openxmlformats.org/officeDocument/2006/relationships/tags" Target="../tags/tag126.xml"/><Relationship Id="rId11" Type="http://schemas.openxmlformats.org/officeDocument/2006/relationships/image" Target="../media/image18.png"/><Relationship Id="rId5" Type="http://schemas.openxmlformats.org/officeDocument/2006/relationships/tags" Target="../tags/tag125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124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image" Target="../media/image20.jpeg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notesSlide" Target="../notesSlides/notesSlide9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slideLayout" Target="../slideLayouts/slideLayout40.xml"/><Relationship Id="rId5" Type="http://schemas.openxmlformats.org/officeDocument/2006/relationships/tags" Target="../tags/tag133.xml"/><Relationship Id="rId10" Type="http://schemas.openxmlformats.org/officeDocument/2006/relationships/tags" Target="../tags/tag138.xml"/><Relationship Id="rId4" Type="http://schemas.openxmlformats.org/officeDocument/2006/relationships/tags" Target="../tags/tag132.xml"/><Relationship Id="rId9" Type="http://schemas.openxmlformats.org/officeDocument/2006/relationships/tags" Target="../tags/tag13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13" Type="http://schemas.openxmlformats.org/officeDocument/2006/relationships/image" Target="../media/image22.png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12" Type="http://schemas.openxmlformats.org/officeDocument/2006/relationships/image" Target="../media/image21.emf"/><Relationship Id="rId2" Type="http://schemas.openxmlformats.org/officeDocument/2006/relationships/tags" Target="../tags/tag139.xml"/><Relationship Id="rId1" Type="http://schemas.openxmlformats.org/officeDocument/2006/relationships/vmlDrawing" Target="../drawings/vmlDrawing4.vml"/><Relationship Id="rId6" Type="http://schemas.openxmlformats.org/officeDocument/2006/relationships/tags" Target="../tags/tag143.xml"/><Relationship Id="rId11" Type="http://schemas.openxmlformats.org/officeDocument/2006/relationships/oleObject" Target="../embeddings/oleObject5.bin"/><Relationship Id="rId5" Type="http://schemas.openxmlformats.org/officeDocument/2006/relationships/tags" Target="../tags/tag142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141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image" Target="../media/image27.pn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image" Target="../media/image26.png"/><Relationship Id="rId5" Type="http://schemas.openxmlformats.org/officeDocument/2006/relationships/tags" Target="../tags/tag156.xml"/><Relationship Id="rId10" Type="http://schemas.openxmlformats.org/officeDocument/2006/relationships/image" Target="../media/image25.png"/><Relationship Id="rId4" Type="http://schemas.openxmlformats.org/officeDocument/2006/relationships/tags" Target="../tags/tag155.xml"/><Relationship Id="rId9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40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10" Type="http://schemas.openxmlformats.org/officeDocument/2006/relationships/image" Target="../media/image29.png"/><Relationship Id="rId4" Type="http://schemas.openxmlformats.org/officeDocument/2006/relationships/tags" Target="../tags/tag162.xml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image" Target="../media/image31.emf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35.xml"/><Relationship Id="rId18" Type="http://schemas.openxmlformats.org/officeDocument/2006/relationships/tags" Target="../tags/tag4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" Type="http://schemas.openxmlformats.org/officeDocument/2006/relationships/tags" Target="../tags/tag24.xml"/><Relationship Id="rId16" Type="http://schemas.openxmlformats.org/officeDocument/2006/relationships/tags" Target="../tags/tag38.xml"/><Relationship Id="rId20" Type="http://schemas.openxmlformats.org/officeDocument/2006/relationships/image" Target="../media/image5.pn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5" Type="http://schemas.openxmlformats.org/officeDocument/2006/relationships/tags" Target="../tags/tag37.xml"/><Relationship Id="rId10" Type="http://schemas.openxmlformats.org/officeDocument/2006/relationships/tags" Target="../tags/tag32.xml"/><Relationship Id="rId19" Type="http://schemas.openxmlformats.org/officeDocument/2006/relationships/slideLayout" Target="../slideLayouts/slideLayout40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/>
          <p:nvPr/>
        </p:nvSpPr>
        <p:spPr>
          <a:xfrm>
            <a:off x="925830" y="2436495"/>
            <a:ext cx="10481945" cy="1815465"/>
          </a:xfrm>
          <a:prstGeom prst="rect">
            <a:avLst/>
          </a:prstGeom>
          <a:noFill/>
          <a:ln w="9525">
            <a:noFill/>
          </a:ln>
        </p:spPr>
        <p:txBody>
          <a:bodyPr wrap="none" lIns="121805" tIns="60901" rIns="121805" bIns="60901" anchor="ctr" anchorCtr="0"/>
          <a:lstStyle/>
          <a:p>
            <a:pPr eaLnBrk="0" hangingPunct="0">
              <a:spcBef>
                <a:spcPct val="50000"/>
              </a:spcBef>
            </a:pPr>
            <a:r>
              <a:rPr lang="en-US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GD390L </a:t>
            </a:r>
            <a:r>
              <a:rPr lang="ru-RU" altLang="en-US" sz="5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5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Преобразователь частоты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2" name="TextBox 9"/>
          <p:cNvSpPr txBox="1"/>
          <p:nvPr/>
        </p:nvSpPr>
        <p:spPr>
          <a:xfrm>
            <a:off x="1066800" y="101600"/>
            <a:ext cx="7286032" cy="551180"/>
          </a:xfrm>
          <a:prstGeom prst="rect">
            <a:avLst/>
          </a:prstGeom>
          <a:noFill/>
          <a:ln w="9525">
            <a:noFill/>
          </a:ln>
        </p:spPr>
        <p:txBody>
          <a:bodyPr wrap="square" lIns="121894" tIns="60946" rIns="121894" bIns="60946">
            <a:spAutoFit/>
          </a:bodyPr>
          <a:lstStyle/>
          <a:p>
            <a:r>
              <a:rPr lang="ru-RU" altLang="zh-CN" sz="2800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Функция программного обеспечения</a:t>
            </a:r>
          </a:p>
        </p:txBody>
      </p:sp>
      <p:sp>
        <p:nvSpPr>
          <p:cNvPr id="12" name="矩形 11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1"/>
            </p:custDataLst>
          </p:nvPr>
        </p:nvSpPr>
        <p:spPr>
          <a:xfrm>
            <a:off x="7978716" y="1660860"/>
            <a:ext cx="2598792" cy="3154285"/>
          </a:xfrm>
          <a:prstGeom prst="roundRect">
            <a:avLst>
              <a:gd name="adj" fmla="val 3995"/>
            </a:avLst>
          </a:prstGeom>
          <a:noFill/>
          <a:ln>
            <a:gradFill>
              <a:gsLst>
                <a:gs pos="10000">
                  <a:schemeClr val="accent3">
                    <a:lumMod val="20000"/>
                    <a:lumOff val="80000"/>
                    <a:alpha val="0"/>
                  </a:schemeClr>
                </a:gs>
                <a:gs pos="74000">
                  <a:schemeClr val="accent3">
                    <a:lumMod val="40000"/>
                    <a:lumOff val="60000"/>
                  </a:schemeClr>
                </a:gs>
              </a:gsLst>
              <a:lin ang="162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2"/>
            </p:custDataLst>
          </p:nvPr>
        </p:nvSpPr>
        <p:spPr>
          <a:xfrm>
            <a:off x="991870" y="1660860"/>
            <a:ext cx="2598792" cy="3154285"/>
          </a:xfrm>
          <a:prstGeom prst="roundRect">
            <a:avLst>
              <a:gd name="adj" fmla="val 2962"/>
            </a:avLst>
          </a:prstGeom>
          <a:noFill/>
          <a:ln w="6350">
            <a:gradFill>
              <a:gsLst>
                <a:gs pos="10000">
                  <a:schemeClr val="accent1">
                    <a:lumMod val="20000"/>
                    <a:lumOff val="80000"/>
                    <a:alpha val="0"/>
                  </a:schemeClr>
                </a:gs>
                <a:gs pos="74000">
                  <a:schemeClr val="accent1">
                    <a:lumMod val="40000"/>
                    <a:lumOff val="60000"/>
                  </a:schemeClr>
                </a:gs>
              </a:gsLst>
              <a:lin ang="162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4" name="圆角矩形 13"/>
          <p:cNvSpPr/>
          <p:nvPr>
            <p:custDataLst>
              <p:tags r:id="rId3"/>
            </p:custDataLst>
          </p:nvPr>
        </p:nvSpPr>
        <p:spPr>
          <a:xfrm>
            <a:off x="4490797" y="1660860"/>
            <a:ext cx="2598792" cy="3154285"/>
          </a:xfrm>
          <a:prstGeom prst="roundRect">
            <a:avLst>
              <a:gd name="adj" fmla="val 3995"/>
            </a:avLst>
          </a:prstGeom>
          <a:noFill/>
          <a:ln>
            <a:gradFill>
              <a:gsLst>
                <a:gs pos="10000">
                  <a:schemeClr val="accent2">
                    <a:lumMod val="20000"/>
                    <a:lumOff val="80000"/>
                    <a:alpha val="0"/>
                  </a:schemeClr>
                </a:gs>
                <a:gs pos="74000">
                  <a:schemeClr val="accent2">
                    <a:lumMod val="40000"/>
                    <a:lumOff val="60000"/>
                  </a:schemeClr>
                </a:gs>
              </a:gsLst>
              <a:lin ang="162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4" name="圆角矩形 3"/>
          <p:cNvSpPr/>
          <p:nvPr>
            <p:custDataLst>
              <p:tags r:id="rId4"/>
            </p:custDataLst>
          </p:nvPr>
        </p:nvSpPr>
        <p:spPr>
          <a:xfrm rot="10800000">
            <a:off x="1538895" y="1142625"/>
            <a:ext cx="1484419" cy="1484419"/>
          </a:xfrm>
          <a:prstGeom prst="roundRect">
            <a:avLst>
              <a:gd name="adj" fmla="val 7602"/>
            </a:avLst>
          </a:prstGeom>
          <a:noFill/>
          <a:ln w="25400">
            <a:solidFill>
              <a:schemeClr val="accent1"/>
            </a:solidFill>
          </a:ln>
          <a:scene3d>
            <a:camera prst="isometricBottomDown"/>
            <a:lightRig rig="threePt" dir="t"/>
          </a:scene3d>
          <a:sp3d z="-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5"/>
            </p:custDataLst>
          </p:nvPr>
        </p:nvSpPr>
        <p:spPr>
          <a:xfrm rot="10800000">
            <a:off x="1538895" y="801370"/>
            <a:ext cx="1484419" cy="1484419"/>
          </a:xfrm>
          <a:prstGeom prst="roundRect">
            <a:avLst>
              <a:gd name="adj" fmla="val 7602"/>
            </a:avLst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70000">
                <a:schemeClr val="accent1"/>
              </a:gs>
            </a:gsLst>
            <a:lin ang="2400000" scaled="0"/>
          </a:gradFill>
          <a:ln w="25400">
            <a:solidFill>
              <a:schemeClr val="bg1"/>
            </a:solidFill>
          </a:ln>
          <a:effectLst>
            <a:outerShdw blurRad="190500" dist="203200" dir="2700000" algn="tl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isometricBottomDown"/>
            <a:lightRig rig="contrasting" dir="t">
              <a:rot lat="0" lon="0" rev="0"/>
            </a:lightRig>
          </a:scene3d>
          <a:sp3d extrusionH="1270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7" name="序号"/>
          <p:cNvSpPr txBox="1"/>
          <p:nvPr>
            <p:custDataLst>
              <p:tags r:id="rId6"/>
            </p:custDataLst>
          </p:nvPr>
        </p:nvSpPr>
        <p:spPr>
          <a:xfrm>
            <a:off x="1491307" y="1224652"/>
            <a:ext cx="1619250" cy="62420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Функция преобразователя чвстоты</a:t>
            </a:r>
          </a:p>
        </p:txBody>
      </p:sp>
      <p:sp>
        <p:nvSpPr>
          <p:cNvPr id="8" name="正文"/>
          <p:cNvSpPr txBox="1"/>
          <p:nvPr>
            <p:custDataLst>
              <p:tags r:id="rId7"/>
            </p:custDataLst>
          </p:nvPr>
        </p:nvSpPr>
        <p:spPr>
          <a:xfrm>
            <a:off x="720141" y="2622863"/>
            <a:ext cx="3387272" cy="3339993"/>
          </a:xfrm>
          <a:prstGeom prst="rect">
            <a:avLst/>
          </a:prstGeom>
          <a:noFill/>
        </p:spPr>
        <p:txBody>
          <a:bodyPr wrap="square" lIns="71755" tIns="0" rIns="71755" bIns="0" rtlCol="0" anchor="t" anchorCtr="0">
            <a:noAutofit/>
          </a:bodyPr>
          <a:lstStyle/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Сигналы управления</a:t>
            </a:r>
            <a:endParaRPr lang="ru-RU" altLang="zh-CN" sz="1600" spc="15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Управление неисправностями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Установка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скорости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Дисплей панели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Измерение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температуры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двигателя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Защита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по времени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работы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Автонастройка двигателя</a:t>
            </a:r>
            <a:endParaRPr lang="zh-CN" altLang="en-US" sz="1600" spc="15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9" name="圆角矩形 18"/>
          <p:cNvSpPr/>
          <p:nvPr>
            <p:custDataLst>
              <p:tags r:id="rId8"/>
            </p:custDataLst>
          </p:nvPr>
        </p:nvSpPr>
        <p:spPr>
          <a:xfrm rot="10800000">
            <a:off x="5037822" y="1142625"/>
            <a:ext cx="1484419" cy="1485266"/>
          </a:xfrm>
          <a:prstGeom prst="roundRect">
            <a:avLst>
              <a:gd name="adj" fmla="val 7602"/>
            </a:avLst>
          </a:prstGeom>
          <a:noFill/>
          <a:ln w="25400">
            <a:solidFill>
              <a:schemeClr val="accent2"/>
            </a:solidFill>
          </a:ln>
          <a:scene3d>
            <a:camera prst="isometricBottomDown"/>
            <a:lightRig rig="threePt" dir="t"/>
          </a:scene3d>
          <a:sp3d z="-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0" name="圆角矩形 19"/>
          <p:cNvSpPr/>
          <p:nvPr>
            <p:custDataLst>
              <p:tags r:id="rId9"/>
            </p:custDataLst>
          </p:nvPr>
        </p:nvSpPr>
        <p:spPr>
          <a:xfrm rot="10800000">
            <a:off x="5037822" y="801370"/>
            <a:ext cx="1484419" cy="1485266"/>
          </a:xfrm>
          <a:prstGeom prst="roundRect">
            <a:avLst>
              <a:gd name="adj" fmla="val 7602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0000">
                <a:schemeClr val="accent2"/>
              </a:gs>
            </a:gsLst>
            <a:lin ang="2400000" scaled="0"/>
          </a:gradFill>
          <a:ln w="25400">
            <a:solidFill>
              <a:schemeClr val="bg1"/>
            </a:solidFill>
          </a:ln>
          <a:effectLst>
            <a:outerShdw blurRad="342900" dist="203200" dir="2700000" algn="tl" rotWithShape="0">
              <a:schemeClr val="accent2">
                <a:lumMod val="60000"/>
                <a:lumOff val="40000"/>
                <a:alpha val="40000"/>
              </a:schemeClr>
            </a:outerShdw>
          </a:effectLst>
          <a:scene3d>
            <a:camera prst="isometricBottomDown"/>
            <a:lightRig rig="contrasting" dir="t">
              <a:rot lat="0" lon="0" rev="0"/>
            </a:lightRig>
          </a:scene3d>
          <a:sp3d extrusionH="1270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3" name="圆角矩形 22"/>
          <p:cNvSpPr/>
          <p:nvPr>
            <p:custDataLst>
              <p:tags r:id="rId10"/>
            </p:custDataLst>
          </p:nvPr>
        </p:nvSpPr>
        <p:spPr>
          <a:xfrm rot="10800000">
            <a:off x="8536750" y="1142625"/>
            <a:ext cx="1484419" cy="1485266"/>
          </a:xfrm>
          <a:prstGeom prst="roundRect">
            <a:avLst>
              <a:gd name="adj" fmla="val 7602"/>
            </a:avLst>
          </a:prstGeom>
          <a:noFill/>
          <a:ln w="25400">
            <a:solidFill>
              <a:schemeClr val="accent3"/>
            </a:solidFill>
          </a:ln>
          <a:scene3d>
            <a:camera prst="isometricBottomDown"/>
            <a:lightRig rig="threePt" dir="t"/>
          </a:scene3d>
          <a:sp3d z="-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4" name="圆角矩形 23"/>
          <p:cNvSpPr/>
          <p:nvPr>
            <p:custDataLst>
              <p:tags r:id="rId11"/>
            </p:custDataLst>
          </p:nvPr>
        </p:nvSpPr>
        <p:spPr>
          <a:xfrm rot="10800000">
            <a:off x="8536750" y="801370"/>
            <a:ext cx="1484419" cy="1485266"/>
          </a:xfrm>
          <a:prstGeom prst="roundRect">
            <a:avLst>
              <a:gd name="adj" fmla="val 7602"/>
            </a:avLst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70000">
                <a:schemeClr val="accent3"/>
              </a:gs>
            </a:gsLst>
            <a:lin ang="2400000" scaled="0"/>
          </a:gradFill>
          <a:ln w="25400">
            <a:solidFill>
              <a:schemeClr val="bg1"/>
            </a:solidFill>
          </a:ln>
          <a:effectLst>
            <a:outerShdw blurRad="190500" dist="203200" dir="2700000" algn="tl" rotWithShape="0">
              <a:schemeClr val="accent3">
                <a:lumMod val="60000"/>
                <a:lumOff val="40000"/>
                <a:alpha val="40000"/>
              </a:schemeClr>
            </a:outerShdw>
          </a:effectLst>
          <a:scene3d>
            <a:camera prst="isometricBottomDown"/>
            <a:lightRig rig="contrasting" dir="t">
              <a:rot lat="0" lon="0" rev="0"/>
            </a:lightRig>
          </a:scene3d>
          <a:sp3d extrusionH="1270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7" name="序号"/>
          <p:cNvSpPr txBox="1"/>
          <p:nvPr>
            <p:custDataLst>
              <p:tags r:id="rId12"/>
            </p:custDataLst>
          </p:nvPr>
        </p:nvSpPr>
        <p:spPr>
          <a:xfrm>
            <a:off x="4789805" y="1224915"/>
            <a:ext cx="2115820" cy="78359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Специальная функция для лифтов</a:t>
            </a:r>
          </a:p>
        </p:txBody>
      </p:sp>
      <p:sp>
        <p:nvSpPr>
          <p:cNvPr id="18" name="序号"/>
          <p:cNvSpPr txBox="1"/>
          <p:nvPr>
            <p:custDataLst>
              <p:tags r:id="rId13"/>
            </p:custDataLst>
          </p:nvPr>
        </p:nvSpPr>
        <p:spPr>
          <a:xfrm>
            <a:off x="8221255" y="1224915"/>
            <a:ext cx="2115820" cy="78359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Функция обмена информацией</a:t>
            </a:r>
          </a:p>
        </p:txBody>
      </p:sp>
      <p:sp>
        <p:nvSpPr>
          <p:cNvPr id="21" name="正文"/>
          <p:cNvSpPr txBox="1"/>
          <p:nvPr>
            <p:custDataLst>
              <p:tags r:id="rId14"/>
            </p:custDataLst>
          </p:nvPr>
        </p:nvSpPr>
        <p:spPr>
          <a:xfrm>
            <a:off x="4183380" y="2612390"/>
            <a:ext cx="3479800" cy="3303905"/>
          </a:xfrm>
          <a:prstGeom prst="rect">
            <a:avLst/>
          </a:prstGeom>
          <a:noFill/>
        </p:spPr>
        <p:txBody>
          <a:bodyPr wrap="square" lIns="71755" tIns="0" rIns="71755" bIns="0" rtlCol="0" anchor="t" anchorCtr="0">
            <a:noAutofit/>
          </a:bodyPr>
          <a:lstStyle/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Временная последовательность работы</a:t>
            </a:r>
            <a:endParaRPr lang="ru-RU" altLang="zh-CN" sz="1600" spc="15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Обнаружение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легкой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нагрузки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Пусковая компенсация Контроль расстояния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Режим эвакуации</a:t>
            </a:r>
            <a:endParaRPr lang="ru-RU" altLang="zh-CN" sz="1600" spc="15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Функция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прямой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остановки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Электронный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контроль </a:t>
            </a:r>
            <a:endParaRPr lang="zh-CN" altLang="en-US" sz="1600" spc="15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2" name="正文"/>
          <p:cNvSpPr txBox="1"/>
          <p:nvPr>
            <p:custDataLst>
              <p:tags r:id="rId15"/>
            </p:custDataLst>
          </p:nvPr>
        </p:nvSpPr>
        <p:spPr>
          <a:xfrm>
            <a:off x="7969885" y="2729865"/>
            <a:ext cx="3387090" cy="3126105"/>
          </a:xfrm>
          <a:prstGeom prst="rect">
            <a:avLst/>
          </a:prstGeom>
          <a:noFill/>
        </p:spPr>
        <p:txBody>
          <a:bodyPr wrap="square" lIns="71755" tIns="0" rIns="71755" bIns="0" rtlCol="0" anchor="t" anchorCtr="0">
            <a:noAutofit/>
          </a:bodyPr>
          <a:lstStyle/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Двухъядерная управление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MCU+DSP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Связь SPI+SCI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Расширенная функция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 </a:t>
            </a: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PG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карты</a:t>
            </a:r>
            <a:endParaRPr lang="ru-RU" altLang="zh-CN" sz="1600" spc="15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Связь Canopen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Связь Modbus</a:t>
            </a:r>
          </a:p>
          <a:p>
            <a:pPr marL="285750" indent="-285750" fontAlgn="auto">
              <a:lnSpc>
                <a:spcPct val="130000"/>
              </a:lnSpc>
              <a:buFont typeface="Wingdings" panose="05000000000000000000" charset="0"/>
              <a:buChar char="ü"/>
            </a:pPr>
            <a:r>
              <a:rPr lang="ru-RU" altLang="zh-CN" sz="1600" spc="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Обновление </a:t>
            </a:r>
            <a:r>
              <a:rPr lang="ru-RU" altLang="zh-CN" sz="160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思源黑体 CN Normal" panose="020B0400000000000000" pitchFamily="34" charset="-122"/>
                <a:sym typeface="+mn-ea"/>
              </a:rPr>
              <a:t>программного обеспечения OTA</a:t>
            </a:r>
            <a:endParaRPr lang="zh-CN" altLang="en-US" sz="1600" spc="15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 UI" panose="020B0503020204020204" charset="-122"/>
              <a:cs typeface="思源黑体 CN Normal" panose="020B0400000000000000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1" descr="苏州二期效果图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687" y="-49212"/>
            <a:ext cx="12382500" cy="6964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-166687" y="-26987"/>
            <a:ext cx="12382500" cy="6884988"/>
          </a:xfrm>
          <a:prstGeom prst="rect">
            <a:avLst/>
          </a:prstGeom>
          <a:solidFill>
            <a:srgbClr val="10253F">
              <a:alpha val="45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3316" name="文本框 5"/>
          <p:cNvSpPr txBox="1"/>
          <p:nvPr/>
        </p:nvSpPr>
        <p:spPr>
          <a:xfrm>
            <a:off x="6961188" y="-1754187"/>
            <a:ext cx="246054" cy="2092761"/>
          </a:xfrm>
          <a:prstGeom prst="rect">
            <a:avLst/>
          </a:prstGeom>
          <a:noFill/>
          <a:ln w="9525">
            <a:noFill/>
          </a:ln>
        </p:spPr>
        <p:txBody>
          <a:bodyPr wrap="none" lIns="121805" tIns="60901" rIns="121805" bIns="60901">
            <a:spAutoFit/>
          </a:bodyPr>
          <a:lstStyle/>
          <a:p>
            <a:endParaRPr lang="zh-CN" altLang="en-US" sz="12800" b="1" dirty="0">
              <a:solidFill>
                <a:schemeClr val="bg1"/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166687" y="0"/>
            <a:ext cx="12357100" cy="6858000"/>
          </a:xfrm>
          <a:prstGeom prst="rect">
            <a:avLst/>
          </a:prstGeom>
          <a:noFill/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7" name="单圆角矩形 6"/>
          <p:cNvSpPr/>
          <p:nvPr/>
        </p:nvSpPr>
        <p:spPr>
          <a:xfrm>
            <a:off x="8175625" y="0"/>
            <a:ext cx="3463925" cy="6915150"/>
          </a:xfrm>
          <a:custGeom>
            <a:avLst/>
            <a:gdLst>
              <a:gd name="connsiteX0" fmla="*/ 577622 w 3465661"/>
              <a:gd name="connsiteY0" fmla="*/ 0 h 6882780"/>
              <a:gd name="connsiteX1" fmla="*/ 2888039 w 3465661"/>
              <a:gd name="connsiteY1" fmla="*/ 0 h 6882780"/>
              <a:gd name="connsiteX2" fmla="*/ 3465661 w 3465661"/>
              <a:gd name="connsiteY2" fmla="*/ 577622 h 6882780"/>
              <a:gd name="connsiteX3" fmla="*/ 3465661 w 3465661"/>
              <a:gd name="connsiteY3" fmla="*/ 6882780 h 6882780"/>
              <a:gd name="connsiteX4" fmla="*/ 0 w 3465661"/>
              <a:gd name="connsiteY4" fmla="*/ 6882780 h 6882780"/>
              <a:gd name="connsiteX5" fmla="*/ 0 w 3465661"/>
              <a:gd name="connsiteY5" fmla="*/ 577622 h 6882780"/>
              <a:gd name="connsiteX6" fmla="*/ 577622 w 3465661"/>
              <a:gd name="connsiteY6" fmla="*/ 0 h 6882780"/>
              <a:gd name="connsiteX0-1" fmla="*/ 577622 w 3470423"/>
              <a:gd name="connsiteY0-2" fmla="*/ 12928 h 6895708"/>
              <a:gd name="connsiteX1-3" fmla="*/ 2888039 w 3470423"/>
              <a:gd name="connsiteY1-4" fmla="*/ 12928 h 6895708"/>
              <a:gd name="connsiteX2-5" fmla="*/ 3470423 w 3470423"/>
              <a:gd name="connsiteY2-6" fmla="*/ 0 h 6895708"/>
              <a:gd name="connsiteX3-7" fmla="*/ 3465661 w 3470423"/>
              <a:gd name="connsiteY3-8" fmla="*/ 6895708 h 6895708"/>
              <a:gd name="connsiteX4-9" fmla="*/ 0 w 3470423"/>
              <a:gd name="connsiteY4-10" fmla="*/ 6895708 h 6895708"/>
              <a:gd name="connsiteX5-11" fmla="*/ 0 w 3470423"/>
              <a:gd name="connsiteY5-12" fmla="*/ 590550 h 6895708"/>
              <a:gd name="connsiteX6-13" fmla="*/ 577622 w 3470423"/>
              <a:gd name="connsiteY6-14" fmla="*/ 12928 h 6895708"/>
              <a:gd name="connsiteX0-15" fmla="*/ 1149122 w 4041923"/>
              <a:gd name="connsiteY0-16" fmla="*/ 12928 h 6929046"/>
              <a:gd name="connsiteX1-17" fmla="*/ 3459539 w 4041923"/>
              <a:gd name="connsiteY1-18" fmla="*/ 12928 h 6929046"/>
              <a:gd name="connsiteX2-19" fmla="*/ 4041923 w 4041923"/>
              <a:gd name="connsiteY2-20" fmla="*/ 0 h 6929046"/>
              <a:gd name="connsiteX3-21" fmla="*/ 4037161 w 4041923"/>
              <a:gd name="connsiteY3-22" fmla="*/ 6895708 h 6929046"/>
              <a:gd name="connsiteX4-23" fmla="*/ 0 w 4041923"/>
              <a:gd name="connsiteY4-24" fmla="*/ 6929046 h 6929046"/>
              <a:gd name="connsiteX5-25" fmla="*/ 571500 w 4041923"/>
              <a:gd name="connsiteY5-26" fmla="*/ 590550 h 6929046"/>
              <a:gd name="connsiteX6-27" fmla="*/ 1149122 w 4041923"/>
              <a:gd name="connsiteY6-28" fmla="*/ 12928 h 6929046"/>
              <a:gd name="connsiteX0-29" fmla="*/ 1149122 w 4041923"/>
              <a:gd name="connsiteY0-30" fmla="*/ 12928 h 6938570"/>
              <a:gd name="connsiteX1-31" fmla="*/ 3459539 w 4041923"/>
              <a:gd name="connsiteY1-32" fmla="*/ 12928 h 6938570"/>
              <a:gd name="connsiteX2-33" fmla="*/ 4041923 w 4041923"/>
              <a:gd name="connsiteY2-34" fmla="*/ 0 h 6938570"/>
              <a:gd name="connsiteX3-35" fmla="*/ 3337074 w 4041923"/>
              <a:gd name="connsiteY3-36" fmla="*/ 6938570 h 6938570"/>
              <a:gd name="connsiteX4-37" fmla="*/ 0 w 4041923"/>
              <a:gd name="connsiteY4-38" fmla="*/ 6929046 h 6938570"/>
              <a:gd name="connsiteX5-39" fmla="*/ 571500 w 4041923"/>
              <a:gd name="connsiteY5-40" fmla="*/ 590550 h 6938570"/>
              <a:gd name="connsiteX6-41" fmla="*/ 1149122 w 4041923"/>
              <a:gd name="connsiteY6-42" fmla="*/ 12928 h 6938570"/>
              <a:gd name="connsiteX0-43" fmla="*/ 1149122 w 3484710"/>
              <a:gd name="connsiteY0-44" fmla="*/ 17691 h 6943333"/>
              <a:gd name="connsiteX1-45" fmla="*/ 3459539 w 3484710"/>
              <a:gd name="connsiteY1-46" fmla="*/ 17691 h 6943333"/>
              <a:gd name="connsiteX2-47" fmla="*/ 3484710 w 3484710"/>
              <a:gd name="connsiteY2-48" fmla="*/ 0 h 6943333"/>
              <a:gd name="connsiteX3-49" fmla="*/ 3337074 w 3484710"/>
              <a:gd name="connsiteY3-50" fmla="*/ 6943333 h 6943333"/>
              <a:gd name="connsiteX4-51" fmla="*/ 0 w 3484710"/>
              <a:gd name="connsiteY4-52" fmla="*/ 6933809 h 6943333"/>
              <a:gd name="connsiteX5-53" fmla="*/ 571500 w 3484710"/>
              <a:gd name="connsiteY5-54" fmla="*/ 595313 h 6943333"/>
              <a:gd name="connsiteX6-55" fmla="*/ 1149122 w 3484710"/>
              <a:gd name="connsiteY6-56" fmla="*/ 17691 h 6943333"/>
              <a:gd name="connsiteX0-57" fmla="*/ 1149122 w 3570435"/>
              <a:gd name="connsiteY0-58" fmla="*/ 8166 h 6933808"/>
              <a:gd name="connsiteX1-59" fmla="*/ 3459539 w 3570435"/>
              <a:gd name="connsiteY1-60" fmla="*/ 8166 h 6933808"/>
              <a:gd name="connsiteX2-61" fmla="*/ 3570435 w 3570435"/>
              <a:gd name="connsiteY2-62" fmla="*/ 0 h 6933808"/>
              <a:gd name="connsiteX3-63" fmla="*/ 3337074 w 3570435"/>
              <a:gd name="connsiteY3-64" fmla="*/ 6933808 h 6933808"/>
              <a:gd name="connsiteX4-65" fmla="*/ 0 w 3570435"/>
              <a:gd name="connsiteY4-66" fmla="*/ 6924284 h 6933808"/>
              <a:gd name="connsiteX5-67" fmla="*/ 571500 w 3570435"/>
              <a:gd name="connsiteY5-68" fmla="*/ 585788 h 6933808"/>
              <a:gd name="connsiteX6-69" fmla="*/ 1149122 w 3570435"/>
              <a:gd name="connsiteY6-70" fmla="*/ 8166 h 6933808"/>
              <a:gd name="connsiteX0-71" fmla="*/ 1149122 w 3570435"/>
              <a:gd name="connsiteY0-72" fmla="*/ 8166 h 6933808"/>
              <a:gd name="connsiteX1-73" fmla="*/ 3459539 w 3570435"/>
              <a:gd name="connsiteY1-74" fmla="*/ 8166 h 6933808"/>
              <a:gd name="connsiteX2-75" fmla="*/ 3570435 w 3570435"/>
              <a:gd name="connsiteY2-76" fmla="*/ 0 h 6933808"/>
              <a:gd name="connsiteX3-77" fmla="*/ 3337074 w 3570435"/>
              <a:gd name="connsiteY3-78" fmla="*/ 6933808 h 6933808"/>
              <a:gd name="connsiteX4-79" fmla="*/ 0 w 3570435"/>
              <a:gd name="connsiteY4-80" fmla="*/ 6924284 h 6933808"/>
              <a:gd name="connsiteX5-81" fmla="*/ 571500 w 3570435"/>
              <a:gd name="connsiteY5-82" fmla="*/ 585788 h 6933808"/>
              <a:gd name="connsiteX6-83" fmla="*/ 1149122 w 3570435"/>
              <a:gd name="connsiteY6-84" fmla="*/ 8166 h 6933808"/>
              <a:gd name="connsiteX0-85" fmla="*/ 1149122 w 3570435"/>
              <a:gd name="connsiteY0-86" fmla="*/ 8166 h 6933808"/>
              <a:gd name="connsiteX1-87" fmla="*/ 3459539 w 3570435"/>
              <a:gd name="connsiteY1-88" fmla="*/ 8166 h 6933808"/>
              <a:gd name="connsiteX2-89" fmla="*/ 3570435 w 3570435"/>
              <a:gd name="connsiteY2-90" fmla="*/ 0 h 6933808"/>
              <a:gd name="connsiteX3-91" fmla="*/ 3337074 w 3570435"/>
              <a:gd name="connsiteY3-92" fmla="*/ 6933808 h 6933808"/>
              <a:gd name="connsiteX4-93" fmla="*/ 0 w 3570435"/>
              <a:gd name="connsiteY4-94" fmla="*/ 6924284 h 6933808"/>
              <a:gd name="connsiteX5-95" fmla="*/ 509587 w 3570435"/>
              <a:gd name="connsiteY5-96" fmla="*/ 938213 h 6933808"/>
              <a:gd name="connsiteX6-97" fmla="*/ 1149122 w 3570435"/>
              <a:gd name="connsiteY6-98" fmla="*/ 8166 h 6933808"/>
              <a:gd name="connsiteX0-99" fmla="*/ 1453922 w 3570435"/>
              <a:gd name="connsiteY0-100" fmla="*/ 8166 h 6933808"/>
              <a:gd name="connsiteX1-101" fmla="*/ 3459539 w 3570435"/>
              <a:gd name="connsiteY1-102" fmla="*/ 8166 h 6933808"/>
              <a:gd name="connsiteX2-103" fmla="*/ 3570435 w 3570435"/>
              <a:gd name="connsiteY2-104" fmla="*/ 0 h 6933808"/>
              <a:gd name="connsiteX3-105" fmla="*/ 3337074 w 3570435"/>
              <a:gd name="connsiteY3-106" fmla="*/ 6933808 h 6933808"/>
              <a:gd name="connsiteX4-107" fmla="*/ 0 w 3570435"/>
              <a:gd name="connsiteY4-108" fmla="*/ 6924284 h 6933808"/>
              <a:gd name="connsiteX5-109" fmla="*/ 509587 w 3570435"/>
              <a:gd name="connsiteY5-110" fmla="*/ 938213 h 6933808"/>
              <a:gd name="connsiteX6-111" fmla="*/ 1453922 w 3570435"/>
              <a:gd name="connsiteY6-112" fmla="*/ 8166 h 6933808"/>
              <a:gd name="connsiteX0-113" fmla="*/ 1453922 w 3570435"/>
              <a:gd name="connsiteY0-114" fmla="*/ 8166 h 6933808"/>
              <a:gd name="connsiteX1-115" fmla="*/ 3459539 w 3570435"/>
              <a:gd name="connsiteY1-116" fmla="*/ 8166 h 6933808"/>
              <a:gd name="connsiteX2-117" fmla="*/ 3570435 w 3570435"/>
              <a:gd name="connsiteY2-118" fmla="*/ 0 h 6933808"/>
              <a:gd name="connsiteX3-119" fmla="*/ 3337074 w 3570435"/>
              <a:gd name="connsiteY3-120" fmla="*/ 6933808 h 6933808"/>
              <a:gd name="connsiteX4-121" fmla="*/ 0 w 3570435"/>
              <a:gd name="connsiteY4-122" fmla="*/ 6924284 h 6933808"/>
              <a:gd name="connsiteX5-123" fmla="*/ 509587 w 3570435"/>
              <a:gd name="connsiteY5-124" fmla="*/ 938213 h 6933808"/>
              <a:gd name="connsiteX6-125" fmla="*/ 1453922 w 3570435"/>
              <a:gd name="connsiteY6-126" fmla="*/ 8166 h 6933808"/>
              <a:gd name="connsiteX0-127" fmla="*/ 1453922 w 3579984"/>
              <a:gd name="connsiteY0-128" fmla="*/ 8166 h 6924284"/>
              <a:gd name="connsiteX1-129" fmla="*/ 3459539 w 3579984"/>
              <a:gd name="connsiteY1-130" fmla="*/ 8166 h 6924284"/>
              <a:gd name="connsiteX2-131" fmla="*/ 3570435 w 3579984"/>
              <a:gd name="connsiteY2-132" fmla="*/ 0 h 6924284"/>
              <a:gd name="connsiteX3-133" fmla="*/ 3579961 w 3579984"/>
              <a:gd name="connsiteY3-134" fmla="*/ 6919521 h 6924284"/>
              <a:gd name="connsiteX4-135" fmla="*/ 0 w 3579984"/>
              <a:gd name="connsiteY4-136" fmla="*/ 6924284 h 6924284"/>
              <a:gd name="connsiteX5-137" fmla="*/ 509587 w 3579984"/>
              <a:gd name="connsiteY5-138" fmla="*/ 938213 h 6924284"/>
              <a:gd name="connsiteX6-139" fmla="*/ 1453922 w 3579984"/>
              <a:gd name="connsiteY6-140" fmla="*/ 8166 h 6924284"/>
              <a:gd name="connsiteX0-141" fmla="*/ 1453922 w 3579961"/>
              <a:gd name="connsiteY0-142" fmla="*/ 109 h 6916227"/>
              <a:gd name="connsiteX1-143" fmla="*/ 3459539 w 3579961"/>
              <a:gd name="connsiteY1-144" fmla="*/ 109 h 6916227"/>
              <a:gd name="connsiteX2-145" fmla="*/ 3579961 w 3579961"/>
              <a:gd name="connsiteY2-146" fmla="*/ 6911464 h 6916227"/>
              <a:gd name="connsiteX3-147" fmla="*/ 0 w 3579961"/>
              <a:gd name="connsiteY3-148" fmla="*/ 6916227 h 6916227"/>
              <a:gd name="connsiteX4-149" fmla="*/ 509587 w 3579961"/>
              <a:gd name="connsiteY4-150" fmla="*/ 930156 h 6916227"/>
              <a:gd name="connsiteX5-151" fmla="*/ 1453922 w 3579961"/>
              <a:gd name="connsiteY5-152" fmla="*/ 109 h 6916227"/>
              <a:gd name="connsiteX0-153" fmla="*/ 1453922 w 3465661"/>
              <a:gd name="connsiteY0-154" fmla="*/ 109 h 6916227"/>
              <a:gd name="connsiteX1-155" fmla="*/ 3459539 w 3465661"/>
              <a:gd name="connsiteY1-156" fmla="*/ 109 h 6916227"/>
              <a:gd name="connsiteX2-157" fmla="*/ 3465661 w 3465661"/>
              <a:gd name="connsiteY2-158" fmla="*/ 6892414 h 6916227"/>
              <a:gd name="connsiteX3-159" fmla="*/ 0 w 3465661"/>
              <a:gd name="connsiteY3-160" fmla="*/ 6916227 h 6916227"/>
              <a:gd name="connsiteX4-161" fmla="*/ 509587 w 3465661"/>
              <a:gd name="connsiteY4-162" fmla="*/ 930156 h 6916227"/>
              <a:gd name="connsiteX5-163" fmla="*/ 1453922 w 3465661"/>
              <a:gd name="connsiteY5-164" fmla="*/ 109 h 691622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465661" h="6916227">
                <a:moveTo>
                  <a:pt x="1453922" y="109"/>
                </a:moveTo>
                <a:lnTo>
                  <a:pt x="3459539" y="109"/>
                </a:lnTo>
                <a:cubicBezTo>
                  <a:pt x="3461580" y="2297544"/>
                  <a:pt x="3463620" y="4594979"/>
                  <a:pt x="3465661" y="6892414"/>
                </a:cubicBezTo>
                <a:lnTo>
                  <a:pt x="0" y="6916227"/>
                </a:lnTo>
                <a:lnTo>
                  <a:pt x="509587" y="930156"/>
                </a:lnTo>
                <a:cubicBezTo>
                  <a:pt x="509587" y="611144"/>
                  <a:pt x="853923" y="-9416"/>
                  <a:pt x="1453922" y="109"/>
                </a:cubicBezTo>
                <a:close/>
              </a:path>
            </a:pathLst>
          </a:custGeom>
          <a:solidFill>
            <a:srgbClr val="0081CC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2" name="单圆角矩形 6"/>
          <p:cNvSpPr/>
          <p:nvPr/>
        </p:nvSpPr>
        <p:spPr>
          <a:xfrm>
            <a:off x="7670800" y="-114300"/>
            <a:ext cx="1354138" cy="6972300"/>
          </a:xfrm>
          <a:custGeom>
            <a:avLst/>
            <a:gdLst>
              <a:gd name="connsiteX0" fmla="*/ 577622 w 3465661"/>
              <a:gd name="connsiteY0" fmla="*/ 0 h 6882780"/>
              <a:gd name="connsiteX1" fmla="*/ 2888039 w 3465661"/>
              <a:gd name="connsiteY1" fmla="*/ 0 h 6882780"/>
              <a:gd name="connsiteX2" fmla="*/ 3465661 w 3465661"/>
              <a:gd name="connsiteY2" fmla="*/ 577622 h 6882780"/>
              <a:gd name="connsiteX3" fmla="*/ 3465661 w 3465661"/>
              <a:gd name="connsiteY3" fmla="*/ 6882780 h 6882780"/>
              <a:gd name="connsiteX4" fmla="*/ 0 w 3465661"/>
              <a:gd name="connsiteY4" fmla="*/ 6882780 h 6882780"/>
              <a:gd name="connsiteX5" fmla="*/ 0 w 3465661"/>
              <a:gd name="connsiteY5" fmla="*/ 577622 h 6882780"/>
              <a:gd name="connsiteX6" fmla="*/ 577622 w 3465661"/>
              <a:gd name="connsiteY6" fmla="*/ 0 h 6882780"/>
              <a:gd name="connsiteX0-1" fmla="*/ 577622 w 3470423"/>
              <a:gd name="connsiteY0-2" fmla="*/ 12928 h 6895708"/>
              <a:gd name="connsiteX1-3" fmla="*/ 2888039 w 3470423"/>
              <a:gd name="connsiteY1-4" fmla="*/ 12928 h 6895708"/>
              <a:gd name="connsiteX2-5" fmla="*/ 3470423 w 3470423"/>
              <a:gd name="connsiteY2-6" fmla="*/ 0 h 6895708"/>
              <a:gd name="connsiteX3-7" fmla="*/ 3465661 w 3470423"/>
              <a:gd name="connsiteY3-8" fmla="*/ 6895708 h 6895708"/>
              <a:gd name="connsiteX4-9" fmla="*/ 0 w 3470423"/>
              <a:gd name="connsiteY4-10" fmla="*/ 6895708 h 6895708"/>
              <a:gd name="connsiteX5-11" fmla="*/ 0 w 3470423"/>
              <a:gd name="connsiteY5-12" fmla="*/ 590550 h 6895708"/>
              <a:gd name="connsiteX6-13" fmla="*/ 577622 w 3470423"/>
              <a:gd name="connsiteY6-14" fmla="*/ 12928 h 6895708"/>
              <a:gd name="connsiteX0-15" fmla="*/ 1149122 w 4041923"/>
              <a:gd name="connsiteY0-16" fmla="*/ 12928 h 6929046"/>
              <a:gd name="connsiteX1-17" fmla="*/ 3459539 w 4041923"/>
              <a:gd name="connsiteY1-18" fmla="*/ 12928 h 6929046"/>
              <a:gd name="connsiteX2-19" fmla="*/ 4041923 w 4041923"/>
              <a:gd name="connsiteY2-20" fmla="*/ 0 h 6929046"/>
              <a:gd name="connsiteX3-21" fmla="*/ 4037161 w 4041923"/>
              <a:gd name="connsiteY3-22" fmla="*/ 6895708 h 6929046"/>
              <a:gd name="connsiteX4-23" fmla="*/ 0 w 4041923"/>
              <a:gd name="connsiteY4-24" fmla="*/ 6929046 h 6929046"/>
              <a:gd name="connsiteX5-25" fmla="*/ 571500 w 4041923"/>
              <a:gd name="connsiteY5-26" fmla="*/ 590550 h 6929046"/>
              <a:gd name="connsiteX6-27" fmla="*/ 1149122 w 4041923"/>
              <a:gd name="connsiteY6-28" fmla="*/ 12928 h 6929046"/>
              <a:gd name="connsiteX0-29" fmla="*/ 1149122 w 4041923"/>
              <a:gd name="connsiteY0-30" fmla="*/ 12928 h 6938570"/>
              <a:gd name="connsiteX1-31" fmla="*/ 3459539 w 4041923"/>
              <a:gd name="connsiteY1-32" fmla="*/ 12928 h 6938570"/>
              <a:gd name="connsiteX2-33" fmla="*/ 4041923 w 4041923"/>
              <a:gd name="connsiteY2-34" fmla="*/ 0 h 6938570"/>
              <a:gd name="connsiteX3-35" fmla="*/ 3337074 w 4041923"/>
              <a:gd name="connsiteY3-36" fmla="*/ 6938570 h 6938570"/>
              <a:gd name="connsiteX4-37" fmla="*/ 0 w 4041923"/>
              <a:gd name="connsiteY4-38" fmla="*/ 6929046 h 6938570"/>
              <a:gd name="connsiteX5-39" fmla="*/ 571500 w 4041923"/>
              <a:gd name="connsiteY5-40" fmla="*/ 590550 h 6938570"/>
              <a:gd name="connsiteX6-41" fmla="*/ 1149122 w 4041923"/>
              <a:gd name="connsiteY6-42" fmla="*/ 12928 h 6938570"/>
              <a:gd name="connsiteX0-43" fmla="*/ 1149122 w 3484710"/>
              <a:gd name="connsiteY0-44" fmla="*/ 17691 h 6943333"/>
              <a:gd name="connsiteX1-45" fmla="*/ 3459539 w 3484710"/>
              <a:gd name="connsiteY1-46" fmla="*/ 17691 h 6943333"/>
              <a:gd name="connsiteX2-47" fmla="*/ 3484710 w 3484710"/>
              <a:gd name="connsiteY2-48" fmla="*/ 0 h 6943333"/>
              <a:gd name="connsiteX3-49" fmla="*/ 3337074 w 3484710"/>
              <a:gd name="connsiteY3-50" fmla="*/ 6943333 h 6943333"/>
              <a:gd name="connsiteX4-51" fmla="*/ 0 w 3484710"/>
              <a:gd name="connsiteY4-52" fmla="*/ 6933809 h 6943333"/>
              <a:gd name="connsiteX5-53" fmla="*/ 571500 w 3484710"/>
              <a:gd name="connsiteY5-54" fmla="*/ 595313 h 6943333"/>
              <a:gd name="connsiteX6-55" fmla="*/ 1149122 w 3484710"/>
              <a:gd name="connsiteY6-56" fmla="*/ 17691 h 6943333"/>
              <a:gd name="connsiteX0-57" fmla="*/ 1149122 w 3570435"/>
              <a:gd name="connsiteY0-58" fmla="*/ 8166 h 6933808"/>
              <a:gd name="connsiteX1-59" fmla="*/ 3459539 w 3570435"/>
              <a:gd name="connsiteY1-60" fmla="*/ 8166 h 6933808"/>
              <a:gd name="connsiteX2-61" fmla="*/ 3570435 w 3570435"/>
              <a:gd name="connsiteY2-62" fmla="*/ 0 h 6933808"/>
              <a:gd name="connsiteX3-63" fmla="*/ 3337074 w 3570435"/>
              <a:gd name="connsiteY3-64" fmla="*/ 6933808 h 6933808"/>
              <a:gd name="connsiteX4-65" fmla="*/ 0 w 3570435"/>
              <a:gd name="connsiteY4-66" fmla="*/ 6924284 h 6933808"/>
              <a:gd name="connsiteX5-67" fmla="*/ 571500 w 3570435"/>
              <a:gd name="connsiteY5-68" fmla="*/ 585788 h 6933808"/>
              <a:gd name="connsiteX6-69" fmla="*/ 1149122 w 3570435"/>
              <a:gd name="connsiteY6-70" fmla="*/ 8166 h 6933808"/>
              <a:gd name="connsiteX0-71" fmla="*/ 1149122 w 3570435"/>
              <a:gd name="connsiteY0-72" fmla="*/ 8166 h 6933808"/>
              <a:gd name="connsiteX1-73" fmla="*/ 3459539 w 3570435"/>
              <a:gd name="connsiteY1-74" fmla="*/ 8166 h 6933808"/>
              <a:gd name="connsiteX2-75" fmla="*/ 3570435 w 3570435"/>
              <a:gd name="connsiteY2-76" fmla="*/ 0 h 6933808"/>
              <a:gd name="connsiteX3-77" fmla="*/ 3337074 w 3570435"/>
              <a:gd name="connsiteY3-78" fmla="*/ 6933808 h 6933808"/>
              <a:gd name="connsiteX4-79" fmla="*/ 0 w 3570435"/>
              <a:gd name="connsiteY4-80" fmla="*/ 6924284 h 6933808"/>
              <a:gd name="connsiteX5-81" fmla="*/ 571500 w 3570435"/>
              <a:gd name="connsiteY5-82" fmla="*/ 585788 h 6933808"/>
              <a:gd name="connsiteX6-83" fmla="*/ 1149122 w 3570435"/>
              <a:gd name="connsiteY6-84" fmla="*/ 8166 h 6933808"/>
              <a:gd name="connsiteX0-85" fmla="*/ 1149122 w 3570435"/>
              <a:gd name="connsiteY0-86" fmla="*/ 8166 h 6933808"/>
              <a:gd name="connsiteX1-87" fmla="*/ 3459539 w 3570435"/>
              <a:gd name="connsiteY1-88" fmla="*/ 8166 h 6933808"/>
              <a:gd name="connsiteX2-89" fmla="*/ 3570435 w 3570435"/>
              <a:gd name="connsiteY2-90" fmla="*/ 0 h 6933808"/>
              <a:gd name="connsiteX3-91" fmla="*/ 3337074 w 3570435"/>
              <a:gd name="connsiteY3-92" fmla="*/ 6933808 h 6933808"/>
              <a:gd name="connsiteX4-93" fmla="*/ 0 w 3570435"/>
              <a:gd name="connsiteY4-94" fmla="*/ 6924284 h 6933808"/>
              <a:gd name="connsiteX5-95" fmla="*/ 509587 w 3570435"/>
              <a:gd name="connsiteY5-96" fmla="*/ 938213 h 6933808"/>
              <a:gd name="connsiteX6-97" fmla="*/ 1149122 w 3570435"/>
              <a:gd name="connsiteY6-98" fmla="*/ 8166 h 6933808"/>
              <a:gd name="connsiteX0-99" fmla="*/ 1453922 w 3570435"/>
              <a:gd name="connsiteY0-100" fmla="*/ 8166 h 6933808"/>
              <a:gd name="connsiteX1-101" fmla="*/ 3459539 w 3570435"/>
              <a:gd name="connsiteY1-102" fmla="*/ 8166 h 6933808"/>
              <a:gd name="connsiteX2-103" fmla="*/ 3570435 w 3570435"/>
              <a:gd name="connsiteY2-104" fmla="*/ 0 h 6933808"/>
              <a:gd name="connsiteX3-105" fmla="*/ 3337074 w 3570435"/>
              <a:gd name="connsiteY3-106" fmla="*/ 6933808 h 6933808"/>
              <a:gd name="connsiteX4-107" fmla="*/ 0 w 3570435"/>
              <a:gd name="connsiteY4-108" fmla="*/ 6924284 h 6933808"/>
              <a:gd name="connsiteX5-109" fmla="*/ 509587 w 3570435"/>
              <a:gd name="connsiteY5-110" fmla="*/ 938213 h 6933808"/>
              <a:gd name="connsiteX6-111" fmla="*/ 1453922 w 3570435"/>
              <a:gd name="connsiteY6-112" fmla="*/ 8166 h 6933808"/>
              <a:gd name="connsiteX0-113" fmla="*/ 1453922 w 3570435"/>
              <a:gd name="connsiteY0-114" fmla="*/ 8166 h 6933808"/>
              <a:gd name="connsiteX1-115" fmla="*/ 3459539 w 3570435"/>
              <a:gd name="connsiteY1-116" fmla="*/ 8166 h 6933808"/>
              <a:gd name="connsiteX2-117" fmla="*/ 3570435 w 3570435"/>
              <a:gd name="connsiteY2-118" fmla="*/ 0 h 6933808"/>
              <a:gd name="connsiteX3-119" fmla="*/ 3337074 w 3570435"/>
              <a:gd name="connsiteY3-120" fmla="*/ 6933808 h 6933808"/>
              <a:gd name="connsiteX4-121" fmla="*/ 0 w 3570435"/>
              <a:gd name="connsiteY4-122" fmla="*/ 6924284 h 6933808"/>
              <a:gd name="connsiteX5-123" fmla="*/ 509587 w 3570435"/>
              <a:gd name="connsiteY5-124" fmla="*/ 938213 h 6933808"/>
              <a:gd name="connsiteX6-125" fmla="*/ 1453922 w 3570435"/>
              <a:gd name="connsiteY6-126" fmla="*/ 8166 h 6933808"/>
              <a:gd name="connsiteX0-127" fmla="*/ 1453922 w 3459539"/>
              <a:gd name="connsiteY0-128" fmla="*/ 109 h 6925751"/>
              <a:gd name="connsiteX1-129" fmla="*/ 3459539 w 3459539"/>
              <a:gd name="connsiteY1-130" fmla="*/ 109 h 6925751"/>
              <a:gd name="connsiteX2-131" fmla="*/ 3337074 w 3459539"/>
              <a:gd name="connsiteY2-132" fmla="*/ 6925751 h 6925751"/>
              <a:gd name="connsiteX3-133" fmla="*/ 0 w 3459539"/>
              <a:gd name="connsiteY3-134" fmla="*/ 6916227 h 6925751"/>
              <a:gd name="connsiteX4-135" fmla="*/ 509587 w 3459539"/>
              <a:gd name="connsiteY4-136" fmla="*/ 930156 h 6925751"/>
              <a:gd name="connsiteX5-137" fmla="*/ 1453922 w 3459539"/>
              <a:gd name="connsiteY5-138" fmla="*/ 109 h 6925751"/>
              <a:gd name="connsiteX0-139" fmla="*/ 3459539 w 3550979"/>
              <a:gd name="connsiteY0-140" fmla="*/ 109 h 6925751"/>
              <a:gd name="connsiteX1-141" fmla="*/ 3337074 w 3550979"/>
              <a:gd name="connsiteY1-142" fmla="*/ 6925751 h 6925751"/>
              <a:gd name="connsiteX2-143" fmla="*/ 0 w 3550979"/>
              <a:gd name="connsiteY2-144" fmla="*/ 6916227 h 6925751"/>
              <a:gd name="connsiteX3-145" fmla="*/ 509587 w 3550979"/>
              <a:gd name="connsiteY3-146" fmla="*/ 930156 h 6925751"/>
              <a:gd name="connsiteX4-147" fmla="*/ 1453922 w 3550979"/>
              <a:gd name="connsiteY4-148" fmla="*/ 109 h 6925751"/>
              <a:gd name="connsiteX5-149" fmla="*/ 3550979 w 3550979"/>
              <a:gd name="connsiteY5-150" fmla="*/ 91549 h 6925751"/>
              <a:gd name="connsiteX0-151" fmla="*/ 3459539 w 3459539"/>
              <a:gd name="connsiteY0-152" fmla="*/ 109 h 6925751"/>
              <a:gd name="connsiteX1-153" fmla="*/ 3337074 w 3459539"/>
              <a:gd name="connsiteY1-154" fmla="*/ 6925751 h 6925751"/>
              <a:gd name="connsiteX2-155" fmla="*/ 0 w 3459539"/>
              <a:gd name="connsiteY2-156" fmla="*/ 6916227 h 6925751"/>
              <a:gd name="connsiteX3-157" fmla="*/ 509587 w 3459539"/>
              <a:gd name="connsiteY3-158" fmla="*/ 930156 h 6925751"/>
              <a:gd name="connsiteX4-159" fmla="*/ 1453922 w 3459539"/>
              <a:gd name="connsiteY4-160" fmla="*/ 109 h 6925751"/>
              <a:gd name="connsiteX0-161" fmla="*/ 3326189 w 3337074"/>
              <a:gd name="connsiteY0-162" fmla="*/ 6939072 h 6939072"/>
              <a:gd name="connsiteX1-163" fmla="*/ 3337074 w 3337074"/>
              <a:gd name="connsiteY1-164" fmla="*/ 6925751 h 6939072"/>
              <a:gd name="connsiteX2-165" fmla="*/ 0 w 3337074"/>
              <a:gd name="connsiteY2-166" fmla="*/ 6916227 h 6939072"/>
              <a:gd name="connsiteX3-167" fmla="*/ 509587 w 3337074"/>
              <a:gd name="connsiteY3-168" fmla="*/ 930156 h 6939072"/>
              <a:gd name="connsiteX4-169" fmla="*/ 1453922 w 3337074"/>
              <a:gd name="connsiteY4-170" fmla="*/ 109 h 6939072"/>
              <a:gd name="connsiteX0-171" fmla="*/ 3326189 w 3340076"/>
              <a:gd name="connsiteY0-172" fmla="*/ 6939072 h 6939072"/>
              <a:gd name="connsiteX1-173" fmla="*/ 3337074 w 3340076"/>
              <a:gd name="connsiteY1-174" fmla="*/ 6925751 h 6939072"/>
              <a:gd name="connsiteX2-175" fmla="*/ 3340076 w 3340076"/>
              <a:gd name="connsiteY2-176" fmla="*/ 6909875 h 6939072"/>
              <a:gd name="connsiteX3-177" fmla="*/ 0 w 3340076"/>
              <a:gd name="connsiteY3-178" fmla="*/ 6916227 h 6939072"/>
              <a:gd name="connsiteX4-179" fmla="*/ 509587 w 3340076"/>
              <a:gd name="connsiteY4-180" fmla="*/ 930156 h 6939072"/>
              <a:gd name="connsiteX5-181" fmla="*/ 1453922 w 3340076"/>
              <a:gd name="connsiteY5-182" fmla="*/ 109 h 6939072"/>
              <a:gd name="connsiteX0-183" fmla="*/ 3326189 w 3337074"/>
              <a:gd name="connsiteY0-184" fmla="*/ 6939072 h 7014650"/>
              <a:gd name="connsiteX1-185" fmla="*/ 3337074 w 3337074"/>
              <a:gd name="connsiteY1-186" fmla="*/ 6925751 h 7014650"/>
              <a:gd name="connsiteX2-187" fmla="*/ 725463 w 3337074"/>
              <a:gd name="connsiteY2-188" fmla="*/ 7014650 h 7014650"/>
              <a:gd name="connsiteX3-189" fmla="*/ 0 w 3337074"/>
              <a:gd name="connsiteY3-190" fmla="*/ 6916227 h 7014650"/>
              <a:gd name="connsiteX4-191" fmla="*/ 509587 w 3337074"/>
              <a:gd name="connsiteY4-192" fmla="*/ 930156 h 7014650"/>
              <a:gd name="connsiteX5-193" fmla="*/ 1453922 w 3337074"/>
              <a:gd name="connsiteY5-194" fmla="*/ 109 h 7014650"/>
              <a:gd name="connsiteX0-195" fmla="*/ 3326189 w 3337074"/>
              <a:gd name="connsiteY0-196" fmla="*/ 6939072 h 6939072"/>
              <a:gd name="connsiteX1-197" fmla="*/ 3337074 w 3337074"/>
              <a:gd name="connsiteY1-198" fmla="*/ 6925751 h 6939072"/>
              <a:gd name="connsiteX2-199" fmla="*/ 0 w 3337074"/>
              <a:gd name="connsiteY2-200" fmla="*/ 6916227 h 6939072"/>
              <a:gd name="connsiteX3-201" fmla="*/ 509587 w 3337074"/>
              <a:gd name="connsiteY3-202" fmla="*/ 930156 h 6939072"/>
              <a:gd name="connsiteX4-203" fmla="*/ 1453922 w 3337074"/>
              <a:gd name="connsiteY4-204" fmla="*/ 109 h 6939072"/>
              <a:gd name="connsiteX0-205" fmla="*/ 3326189 w 3326189"/>
              <a:gd name="connsiteY0-206" fmla="*/ 6939072 h 6939072"/>
              <a:gd name="connsiteX1-207" fmla="*/ 0 w 3326189"/>
              <a:gd name="connsiteY1-208" fmla="*/ 6916227 h 6939072"/>
              <a:gd name="connsiteX2-209" fmla="*/ 509587 w 3326189"/>
              <a:gd name="connsiteY2-210" fmla="*/ 930156 h 6939072"/>
              <a:gd name="connsiteX3-211" fmla="*/ 1453922 w 3326189"/>
              <a:gd name="connsiteY3-212" fmla="*/ 109 h 6939072"/>
              <a:gd name="connsiteX0-213" fmla="*/ 0 w 1453922"/>
              <a:gd name="connsiteY0-214" fmla="*/ 6916227 h 6916227"/>
              <a:gd name="connsiteX1-215" fmla="*/ 509587 w 1453922"/>
              <a:gd name="connsiteY1-216" fmla="*/ 930156 h 6916227"/>
              <a:gd name="connsiteX2-217" fmla="*/ 1453922 w 1453922"/>
              <a:gd name="connsiteY2-218" fmla="*/ 109 h 6916227"/>
              <a:gd name="connsiteX0-219" fmla="*/ 0 w 1353909"/>
              <a:gd name="connsiteY0-220" fmla="*/ 6973367 h 6973367"/>
              <a:gd name="connsiteX1-221" fmla="*/ 509587 w 1353909"/>
              <a:gd name="connsiteY1-222" fmla="*/ 987296 h 6973367"/>
              <a:gd name="connsiteX2-223" fmla="*/ 1353909 w 1353909"/>
              <a:gd name="connsiteY2-224" fmla="*/ 99 h 697336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353909" h="6973367">
                <a:moveTo>
                  <a:pt x="0" y="6973367"/>
                </a:moveTo>
                <a:lnTo>
                  <a:pt x="509587" y="987296"/>
                </a:lnTo>
                <a:cubicBezTo>
                  <a:pt x="509587" y="668284"/>
                  <a:pt x="753910" y="-9426"/>
                  <a:pt x="1353909" y="99"/>
                </a:cubicBezTo>
              </a:path>
            </a:pathLst>
          </a:custGeom>
          <a:noFill/>
          <a:ln w="101600">
            <a:solidFill>
              <a:srgbClr val="0081CC"/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50300" y="693738"/>
            <a:ext cx="2200275" cy="54622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None/>
            </a:pPr>
            <a:r>
              <a:rPr lang="en-US" altLang="zh-CN" sz="349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Helvetica" pitchFamily="34" charset="0"/>
              </a:rPr>
              <a:t>2</a:t>
            </a:r>
          </a:p>
        </p:txBody>
      </p:sp>
      <p:sp>
        <p:nvSpPr>
          <p:cNvPr id="13321" name="TextBox 15"/>
          <p:cNvSpPr txBox="1"/>
          <p:nvPr/>
        </p:nvSpPr>
        <p:spPr>
          <a:xfrm>
            <a:off x="8979535" y="3371850"/>
            <a:ext cx="2245995" cy="611505"/>
          </a:xfrm>
          <a:prstGeom prst="rect">
            <a:avLst/>
          </a:prstGeom>
          <a:solidFill>
            <a:srgbClr val="0081CC"/>
          </a:solidFill>
          <a:ln w="9525">
            <a:noFill/>
          </a:ln>
        </p:spPr>
        <p:txBody>
          <a:bodyPr wrap="square">
            <a:noAutofit/>
          </a:bodyPr>
          <a:lstStyle/>
          <a:p>
            <a:pPr>
              <a:buNone/>
            </a:pPr>
            <a:r>
              <a:rPr lang="ru-RU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ЧАСТЬ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02</a:t>
            </a:r>
          </a:p>
        </p:txBody>
      </p:sp>
      <p:sp>
        <p:nvSpPr>
          <p:cNvPr id="3" name="文本框 4"/>
          <p:cNvSpPr txBox="1"/>
          <p:nvPr/>
        </p:nvSpPr>
        <p:spPr>
          <a:xfrm>
            <a:off x="60960" y="3124200"/>
            <a:ext cx="8857615" cy="1597660"/>
          </a:xfrm>
          <a:prstGeom prst="rect">
            <a:avLst/>
          </a:prstGeom>
          <a:noFill/>
        </p:spPr>
        <p:txBody>
          <a:bodyPr wrap="square" lIns="121805" tIns="60901" rIns="121805" bIns="6090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1" lang="ru-RU" altLang="zh-CN" sz="48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Характеристики продукта</a:t>
            </a:r>
            <a:endParaRPr kumimoji="1" lang="ru-RU" altLang="zh-CN" sz="4800" b="1" kern="1200" cap="none" spc="300" normalizeH="0" baseline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/>
          <p:nvPr/>
        </p:nvSpPr>
        <p:spPr>
          <a:xfrm flipV="1">
            <a:off x="3352800" y="-1870075"/>
            <a:ext cx="6391275" cy="490538"/>
          </a:xfrm>
          <a:prstGeom prst="rect">
            <a:avLst/>
          </a:prstGeom>
          <a:noFill/>
          <a:ln w="9525">
            <a:noFill/>
          </a:ln>
        </p:spPr>
        <p:txBody>
          <a:bodyPr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4339" name="Rectangle 167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4340" name="Rectangle 172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grpSp>
        <p:nvGrpSpPr>
          <p:cNvPr id="14342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5" name="矩形 24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sp>
        <p:nvSpPr>
          <p:cNvPr id="174" name="任意多边形: 形状 14"/>
          <p:cNvSpPr/>
          <p:nvPr>
            <p:custDataLst>
              <p:tags r:id="rId1"/>
            </p:custDataLst>
          </p:nvPr>
        </p:nvSpPr>
        <p:spPr bwMode="auto">
          <a:xfrm>
            <a:off x="3851593" y="4547235"/>
            <a:ext cx="4485640" cy="89598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75" name="任意多边形: 形状 14"/>
          <p:cNvSpPr/>
          <p:nvPr>
            <p:custDataLst>
              <p:tags r:id="rId2"/>
            </p:custDataLst>
          </p:nvPr>
        </p:nvSpPr>
        <p:spPr bwMode="auto">
          <a:xfrm>
            <a:off x="4439603" y="5057775"/>
            <a:ext cx="3309620" cy="66103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40000"/>
                    <a:lumOff val="6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76" name="任意多边形: 形状 14"/>
          <p:cNvSpPr/>
          <p:nvPr>
            <p:custDataLst>
              <p:tags r:id="rId3"/>
            </p:custDataLst>
          </p:nvPr>
        </p:nvSpPr>
        <p:spPr bwMode="auto">
          <a:xfrm>
            <a:off x="3283268" y="3987800"/>
            <a:ext cx="5615940" cy="112077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4" h="1765">
                <a:moveTo>
                  <a:pt x="4405" y="0"/>
                </a:moveTo>
                <a:lnTo>
                  <a:pt x="7835" y="610"/>
                </a:lnTo>
                <a:lnTo>
                  <a:pt x="8844" y="610"/>
                </a:lnTo>
                <a:lnTo>
                  <a:pt x="8844" y="788"/>
                </a:lnTo>
                <a:lnTo>
                  <a:pt x="8835" y="788"/>
                </a:lnTo>
                <a:lnTo>
                  <a:pt x="8841" y="789"/>
                </a:lnTo>
                <a:lnTo>
                  <a:pt x="4423" y="1765"/>
                </a:lnTo>
                <a:lnTo>
                  <a:pt x="5" y="789"/>
                </a:lnTo>
                <a:lnTo>
                  <a:pt x="11" y="788"/>
                </a:lnTo>
                <a:lnTo>
                  <a:pt x="0" y="788"/>
                </a:lnTo>
                <a:lnTo>
                  <a:pt x="0" y="610"/>
                </a:lnTo>
                <a:lnTo>
                  <a:pt x="1003" y="610"/>
                </a:lnTo>
                <a:lnTo>
                  <a:pt x="440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46000">
                <a:schemeClr val="accent1"/>
              </a:gs>
            </a:gsLst>
            <a:lin ang="0" scaled="0"/>
          </a:gradFill>
          <a:ln w="9525">
            <a:noFill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77" name="图形 7"/>
          <p:cNvSpPr/>
          <p:nvPr>
            <p:custDataLst>
              <p:tags r:id="rId4"/>
            </p:custDataLst>
          </p:nvPr>
        </p:nvSpPr>
        <p:spPr>
          <a:xfrm>
            <a:off x="3286443" y="1575435"/>
            <a:ext cx="5611495" cy="2809875"/>
          </a:xfrm>
          <a:custGeom>
            <a:avLst/>
            <a:gdLst>
              <a:gd name="connsiteX0" fmla="*/ 4371527 w 4371593"/>
              <a:gd name="connsiteY0" fmla="*/ 2185549 h 2185796"/>
              <a:gd name="connsiteX1" fmla="*/ 2185730 w 4371593"/>
              <a:gd name="connsiteY1" fmla="*/ -248 h 2185796"/>
              <a:gd name="connsiteX2" fmla="*/ -68 w 4371593"/>
              <a:gd name="connsiteY2" fmla="*/ 2185549 h 218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71593" h="2185796">
                <a:moveTo>
                  <a:pt x="4371527" y="2185549"/>
                </a:moveTo>
                <a:cubicBezTo>
                  <a:pt x="4371527" y="978351"/>
                  <a:pt x="3392928" y="-248"/>
                  <a:pt x="2185730" y="-248"/>
                </a:cubicBezTo>
                <a:cubicBezTo>
                  <a:pt x="978531" y="-248"/>
                  <a:pt x="-68" y="978351"/>
                  <a:pt x="-68" y="2185549"/>
                </a:cubicBezTo>
              </a:path>
            </a:pathLst>
          </a:custGeom>
          <a:noFill/>
          <a:ln w="9525" cap="flat">
            <a:solidFill>
              <a:schemeClr val="accent1">
                <a:lumMod val="20000"/>
                <a:lumOff val="80000"/>
              </a:schemeClr>
            </a:solidFill>
            <a:prstDash val="solid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78" name="任意多边形: 形状 14"/>
          <p:cNvSpPr/>
          <p:nvPr>
            <p:custDataLst>
              <p:tags r:id="rId5"/>
            </p:custDataLst>
          </p:nvPr>
        </p:nvSpPr>
        <p:spPr bwMode="auto">
          <a:xfrm>
            <a:off x="3286443" y="3881120"/>
            <a:ext cx="5610860" cy="112077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gradFill>
              <a:gsLst>
                <a:gs pos="54000">
                  <a:schemeClr val="bg1"/>
                </a:gs>
                <a:gs pos="100000">
                  <a:schemeClr val="accent1">
                    <a:lumMod val="75000"/>
                  </a:schemeClr>
                </a:gs>
              </a:gsLst>
              <a:lin ang="5880000" scaled="1"/>
            </a:gradFill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solidFill>
                <a:schemeClr val="accent1"/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  <a:cs typeface="+mj-ea"/>
              <a:sym typeface="+mn-ea"/>
            </a:endParaRPr>
          </a:p>
        </p:txBody>
      </p:sp>
      <p:sp>
        <p:nvSpPr>
          <p:cNvPr id="179" name="椭圆 178"/>
          <p:cNvSpPr/>
          <p:nvPr>
            <p:custDataLst>
              <p:tags r:id="rId6"/>
            </p:custDataLst>
          </p:nvPr>
        </p:nvSpPr>
        <p:spPr>
          <a:xfrm>
            <a:off x="5179378" y="4272915"/>
            <a:ext cx="1826260" cy="287020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43000"/>
                </a:schemeClr>
              </a:gs>
              <a:gs pos="96000">
                <a:srgbClr val="F2F2F2">
                  <a:alpha val="0"/>
                </a:srgbClr>
              </a:gs>
              <a:gs pos="48000">
                <a:schemeClr val="accent1">
                  <a:lumMod val="10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80" name="椭圆 179"/>
          <p:cNvSpPr/>
          <p:nvPr>
            <p:custDataLst>
              <p:tags r:id="rId7"/>
            </p:custDataLst>
          </p:nvPr>
        </p:nvSpPr>
        <p:spPr>
          <a:xfrm>
            <a:off x="3114358" y="3655060"/>
            <a:ext cx="427355" cy="42735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1" name="椭圆 180"/>
          <p:cNvSpPr/>
          <p:nvPr>
            <p:custDataLst>
              <p:tags r:id="rId8"/>
            </p:custDataLst>
          </p:nvPr>
        </p:nvSpPr>
        <p:spPr>
          <a:xfrm>
            <a:off x="4936808" y="1512570"/>
            <a:ext cx="427355" cy="42735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2" name="椭圆 181"/>
          <p:cNvSpPr/>
          <p:nvPr>
            <p:custDataLst>
              <p:tags r:id="rId9"/>
            </p:custDataLst>
          </p:nvPr>
        </p:nvSpPr>
        <p:spPr>
          <a:xfrm>
            <a:off x="3709353" y="2389505"/>
            <a:ext cx="427355" cy="42735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3" name="椭圆 182"/>
          <p:cNvSpPr/>
          <p:nvPr>
            <p:custDataLst>
              <p:tags r:id="rId10"/>
            </p:custDataLst>
          </p:nvPr>
        </p:nvSpPr>
        <p:spPr>
          <a:xfrm>
            <a:off x="8640128" y="3655060"/>
            <a:ext cx="427355" cy="42735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4" name="椭圆 183"/>
          <p:cNvSpPr/>
          <p:nvPr>
            <p:custDataLst>
              <p:tags r:id="rId11"/>
            </p:custDataLst>
          </p:nvPr>
        </p:nvSpPr>
        <p:spPr>
          <a:xfrm>
            <a:off x="6631623" y="1512570"/>
            <a:ext cx="427355" cy="42735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5" name="椭圆 184"/>
          <p:cNvSpPr/>
          <p:nvPr>
            <p:custDataLst>
              <p:tags r:id="rId12"/>
            </p:custDataLst>
          </p:nvPr>
        </p:nvSpPr>
        <p:spPr>
          <a:xfrm>
            <a:off x="8045133" y="2389505"/>
            <a:ext cx="427355" cy="427355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6" name="矩形 185"/>
          <p:cNvSpPr/>
          <p:nvPr>
            <p:custDataLst>
              <p:tags r:id="rId13"/>
            </p:custDataLst>
          </p:nvPr>
        </p:nvSpPr>
        <p:spPr>
          <a:xfrm>
            <a:off x="9270365" y="3486150"/>
            <a:ext cx="2059305" cy="53848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/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Оперативность при спасении</a:t>
            </a:r>
          </a:p>
        </p:txBody>
      </p:sp>
      <p:sp>
        <p:nvSpPr>
          <p:cNvPr id="187" name="任意多边形: 形状 14"/>
          <p:cNvSpPr/>
          <p:nvPr>
            <p:custDataLst>
              <p:tags r:id="rId14"/>
            </p:custDataLst>
          </p:nvPr>
        </p:nvSpPr>
        <p:spPr bwMode="auto">
          <a:xfrm>
            <a:off x="2632393" y="3816350"/>
            <a:ext cx="6923405" cy="1383030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88" name="矩形 187"/>
          <p:cNvSpPr/>
          <p:nvPr>
            <p:custDataLst>
              <p:tags r:id="rId15"/>
            </p:custDataLst>
          </p:nvPr>
        </p:nvSpPr>
        <p:spPr>
          <a:xfrm>
            <a:off x="7211060" y="1191895"/>
            <a:ext cx="4453890" cy="67246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Гибкость и простота </a:t>
            </a:r>
          </a:p>
          <a:p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использования</a:t>
            </a:r>
          </a:p>
        </p:txBody>
      </p:sp>
      <p:sp>
        <p:nvSpPr>
          <p:cNvPr id="189" name="矩形 188"/>
          <p:cNvSpPr/>
          <p:nvPr>
            <p:custDataLst>
              <p:tags r:id="rId16"/>
            </p:custDataLst>
          </p:nvPr>
        </p:nvSpPr>
        <p:spPr>
          <a:xfrm>
            <a:off x="8608060" y="2029460"/>
            <a:ext cx="3056890" cy="92900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Соответствие европейским стандартам</a:t>
            </a:r>
          </a:p>
        </p:txBody>
      </p:sp>
      <p:sp>
        <p:nvSpPr>
          <p:cNvPr id="190" name="矩形 189"/>
          <p:cNvSpPr/>
          <p:nvPr>
            <p:custDataLst>
              <p:tags r:id="rId17"/>
            </p:custDataLst>
          </p:nvPr>
        </p:nvSpPr>
        <p:spPr>
          <a:xfrm>
            <a:off x="2777808" y="1163955"/>
            <a:ext cx="2059305" cy="69913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/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Превосходная эффективность</a:t>
            </a:r>
          </a:p>
        </p:txBody>
      </p:sp>
      <p:sp>
        <p:nvSpPr>
          <p:cNvPr id="191" name="矩形 190"/>
          <p:cNvSpPr/>
          <p:nvPr>
            <p:custDataLst>
              <p:tags r:id="rId18"/>
            </p:custDataLst>
          </p:nvPr>
        </p:nvSpPr>
        <p:spPr>
          <a:xfrm>
            <a:off x="1458278" y="2056130"/>
            <a:ext cx="2059305" cy="69913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/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Безопасность и надёжность</a:t>
            </a:r>
          </a:p>
        </p:txBody>
      </p:sp>
      <p:sp>
        <p:nvSpPr>
          <p:cNvPr id="192" name="矩形 191"/>
          <p:cNvSpPr/>
          <p:nvPr>
            <p:custDataLst>
              <p:tags r:id="rId19"/>
            </p:custDataLst>
          </p:nvPr>
        </p:nvSpPr>
        <p:spPr>
          <a:xfrm>
            <a:off x="1108364" y="3552825"/>
            <a:ext cx="1891377" cy="47180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/>
            <a:r>
              <a:rPr lang="ru-RU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Богатая конфигурация</a:t>
            </a:r>
          </a:p>
        </p:txBody>
      </p:sp>
      <p:pic>
        <p:nvPicPr>
          <p:cNvPr id="193" name="图片 192" descr="343435383038363b343532323339393bd6b4d0d0d5aad2aa"/>
          <p:cNvPicPr/>
          <p:nvPr>
            <p:custDataLst>
              <p:tags r:id="rId20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6744653" y="1605915"/>
            <a:ext cx="216000" cy="223200"/>
          </a:xfrm>
          <a:prstGeom prst="rect">
            <a:avLst/>
          </a:prstGeom>
          <a:effectLst/>
        </p:spPr>
      </p:pic>
      <p:sp>
        <p:nvSpPr>
          <p:cNvPr id="194" name="任意多边形: 形状 3"/>
          <p:cNvSpPr/>
          <p:nvPr>
            <p:custDataLst>
              <p:tags r:id="rId21"/>
            </p:custDataLst>
          </p:nvPr>
        </p:nvSpPr>
        <p:spPr>
          <a:xfrm rot="1800000">
            <a:off x="5126038" y="2382520"/>
            <a:ext cx="1929765" cy="1671320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95" name="任意多边形: 形状 3"/>
          <p:cNvSpPr/>
          <p:nvPr>
            <p:custDataLst>
              <p:tags r:id="rId22"/>
            </p:custDataLst>
          </p:nvPr>
        </p:nvSpPr>
        <p:spPr>
          <a:xfrm rot="1800000">
            <a:off x="5345113" y="2572385"/>
            <a:ext cx="1490980" cy="1290955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96" name="任意多边形: 形状 14"/>
          <p:cNvSpPr/>
          <p:nvPr>
            <p:custDataLst>
              <p:tags r:id="rId23"/>
            </p:custDataLst>
          </p:nvPr>
        </p:nvSpPr>
        <p:spPr bwMode="auto">
          <a:xfrm>
            <a:off x="5639118" y="2698750"/>
            <a:ext cx="906780" cy="523875"/>
          </a:xfrm>
          <a:custGeom>
            <a:avLst/>
            <a:gdLst>
              <a:gd name="connsiteX0" fmla="*/ 626269 w 1252632"/>
              <a:gd name="connsiteY0" fmla="*/ 723233 h 723233"/>
              <a:gd name="connsiteX1" fmla="*/ 1252633 w 1252632"/>
              <a:gd name="connsiteY1" fmla="*/ 361569 h 723233"/>
              <a:gd name="connsiteX2" fmla="*/ 626269 w 1252632"/>
              <a:gd name="connsiteY2" fmla="*/ 0 h 723233"/>
              <a:gd name="connsiteX3" fmla="*/ 0 w 1252632"/>
              <a:gd name="connsiteY3" fmla="*/ 361569 h 723233"/>
              <a:gd name="connsiteX4" fmla="*/ 626269 w 1252632"/>
              <a:gd name="connsiteY4" fmla="*/ 723233 h 72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632" h="723233">
                <a:moveTo>
                  <a:pt x="626269" y="723233"/>
                </a:moveTo>
                <a:lnTo>
                  <a:pt x="1252633" y="361569"/>
                </a:lnTo>
                <a:lnTo>
                  <a:pt x="626269" y="0"/>
                </a:lnTo>
                <a:lnTo>
                  <a:pt x="0" y="361569"/>
                </a:lnTo>
                <a:lnTo>
                  <a:pt x="626269" y="723233"/>
                </a:lnTo>
                <a:close/>
              </a:path>
            </a:pathLst>
          </a:custGeom>
          <a:gradFill>
            <a:gsLst>
              <a:gs pos="38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5040000" scaled="0"/>
          </a:gradFill>
          <a:ln w="9525">
            <a:noFill/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97" name="任意多边形: 形状 13"/>
          <p:cNvSpPr/>
          <p:nvPr>
            <p:custDataLst>
              <p:tags r:id="rId24"/>
            </p:custDataLst>
          </p:nvPr>
        </p:nvSpPr>
        <p:spPr bwMode="auto">
          <a:xfrm>
            <a:off x="5639118" y="2958465"/>
            <a:ext cx="453390" cy="785495"/>
          </a:xfrm>
          <a:custGeom>
            <a:avLst/>
            <a:gdLst>
              <a:gd name="connsiteX0" fmla="*/ 626269 w 626268"/>
              <a:gd name="connsiteY0" fmla="*/ 361664 h 1084802"/>
              <a:gd name="connsiteX1" fmla="*/ 0 w 626268"/>
              <a:gd name="connsiteY1" fmla="*/ 0 h 1084802"/>
              <a:gd name="connsiteX2" fmla="*/ 0 w 626268"/>
              <a:gd name="connsiteY2" fmla="*/ 723233 h 1084802"/>
              <a:gd name="connsiteX3" fmla="*/ 626269 w 626268"/>
              <a:gd name="connsiteY3" fmla="*/ 1084802 h 1084802"/>
              <a:gd name="connsiteX4" fmla="*/ 626269 w 626268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268" h="1084802">
                <a:moveTo>
                  <a:pt x="626269" y="361664"/>
                </a:moveTo>
                <a:lnTo>
                  <a:pt x="0" y="0"/>
                </a:lnTo>
                <a:lnTo>
                  <a:pt x="0" y="723233"/>
                </a:lnTo>
                <a:lnTo>
                  <a:pt x="626269" y="1084802"/>
                </a:lnTo>
                <a:lnTo>
                  <a:pt x="626269" y="361664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210000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834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98" name="任意多边形: 形状 15"/>
          <p:cNvSpPr/>
          <p:nvPr>
            <p:custDataLst>
              <p:tags r:id="rId25"/>
            </p:custDataLst>
          </p:nvPr>
        </p:nvSpPr>
        <p:spPr bwMode="auto">
          <a:xfrm>
            <a:off x="6091873" y="2958465"/>
            <a:ext cx="453390" cy="785495"/>
          </a:xfrm>
          <a:custGeom>
            <a:avLst/>
            <a:gdLst>
              <a:gd name="connsiteX0" fmla="*/ 0 w 626363"/>
              <a:gd name="connsiteY0" fmla="*/ 361664 h 1084802"/>
              <a:gd name="connsiteX1" fmla="*/ 626364 w 626363"/>
              <a:gd name="connsiteY1" fmla="*/ 0 h 1084802"/>
              <a:gd name="connsiteX2" fmla="*/ 626364 w 626363"/>
              <a:gd name="connsiteY2" fmla="*/ 723233 h 1084802"/>
              <a:gd name="connsiteX3" fmla="*/ 0 w 626363"/>
              <a:gd name="connsiteY3" fmla="*/ 1084802 h 1084802"/>
              <a:gd name="connsiteX4" fmla="*/ 0 w 626363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363" h="1084802">
                <a:moveTo>
                  <a:pt x="0" y="361664"/>
                </a:moveTo>
                <a:lnTo>
                  <a:pt x="626364" y="0"/>
                </a:lnTo>
                <a:lnTo>
                  <a:pt x="626364" y="723233"/>
                </a:lnTo>
                <a:lnTo>
                  <a:pt x="0" y="1084802"/>
                </a:lnTo>
                <a:lnTo>
                  <a:pt x="0" y="36166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210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99" name="图片 62" descr="343435383036303b343532343134393bcdb7c4d4b7e7b1a9"/>
          <p:cNvSpPr/>
          <p:nvPr>
            <p:custDataLst>
              <p:tags r:id="rId26"/>
            </p:custDataLst>
          </p:nvPr>
        </p:nvSpPr>
        <p:spPr>
          <a:xfrm>
            <a:off x="3222308" y="3748405"/>
            <a:ext cx="203450" cy="237599"/>
          </a:xfrm>
          <a:custGeom>
            <a:avLst/>
            <a:gdLst>
              <a:gd name="connsiteX0" fmla="*/ 112762 w 203450"/>
              <a:gd name="connsiteY0" fmla="*/ 114 h 237599"/>
              <a:gd name="connsiteX1" fmla="*/ 23109 w 203450"/>
              <a:gd name="connsiteY1" fmla="*/ 76504 h 237599"/>
              <a:gd name="connsiteX2" fmla="*/ 1373 w 203450"/>
              <a:gd name="connsiteY2" fmla="*/ 114849 h 237599"/>
              <a:gd name="connsiteX3" fmla="*/ 9688 w 203450"/>
              <a:gd name="connsiteY3" fmla="*/ 129119 h 237599"/>
              <a:gd name="connsiteX4" fmla="*/ 24352 w 203450"/>
              <a:gd name="connsiteY4" fmla="*/ 129119 h 237599"/>
              <a:gd name="connsiteX5" fmla="*/ 24352 w 203450"/>
              <a:gd name="connsiteY5" fmla="*/ 176778 h 237599"/>
              <a:gd name="connsiteX6" fmla="*/ 50028 w 203450"/>
              <a:gd name="connsiteY6" fmla="*/ 197015 h 237599"/>
              <a:gd name="connsiteX7" fmla="*/ 66473 w 203450"/>
              <a:gd name="connsiteY7" fmla="*/ 194743 h 237599"/>
              <a:gd name="connsiteX8" fmla="*/ 66473 w 203450"/>
              <a:gd name="connsiteY8" fmla="*/ 222362 h 237599"/>
              <a:gd name="connsiteX9" fmla="*/ 81826 w 203450"/>
              <a:gd name="connsiteY9" fmla="*/ 237714 h 237599"/>
              <a:gd name="connsiteX10" fmla="*/ 131727 w 203450"/>
              <a:gd name="connsiteY10" fmla="*/ 237714 h 237599"/>
              <a:gd name="connsiteX11" fmla="*/ 147083 w 203450"/>
              <a:gd name="connsiteY11" fmla="*/ 222362 h 237599"/>
              <a:gd name="connsiteX12" fmla="*/ 147083 w 203450"/>
              <a:gd name="connsiteY12" fmla="*/ 174944 h 237599"/>
              <a:gd name="connsiteX13" fmla="*/ 203566 w 203450"/>
              <a:gd name="connsiteY13" fmla="*/ 90894 h 237599"/>
              <a:gd name="connsiteX14" fmla="*/ 112762 w 203450"/>
              <a:gd name="connsiteY14" fmla="*/ 114 h 237599"/>
              <a:gd name="connsiteX15" fmla="*/ 145735 w 203450"/>
              <a:gd name="connsiteY15" fmla="*/ 81910 h 237599"/>
              <a:gd name="connsiteX16" fmla="*/ 96232 w 203450"/>
              <a:gd name="connsiteY16" fmla="*/ 133943 h 237599"/>
              <a:gd name="connsiteX17" fmla="*/ 89653 w 203450"/>
              <a:gd name="connsiteY17" fmla="*/ 130741 h 237599"/>
              <a:gd name="connsiteX18" fmla="*/ 94866 w 203450"/>
              <a:gd name="connsiteY18" fmla="*/ 95115 h 237599"/>
              <a:gd name="connsiteX19" fmla="*/ 72234 w 203450"/>
              <a:gd name="connsiteY19" fmla="*/ 95115 h 237599"/>
              <a:gd name="connsiteX20" fmla="*/ 69451 w 203450"/>
              <a:gd name="connsiteY20" fmla="*/ 88634 h 237599"/>
              <a:gd name="connsiteX21" fmla="*/ 118957 w 203450"/>
              <a:gd name="connsiteY21" fmla="*/ 36602 h 237599"/>
              <a:gd name="connsiteX22" fmla="*/ 125537 w 203450"/>
              <a:gd name="connsiteY22" fmla="*/ 39804 h 237599"/>
              <a:gd name="connsiteX23" fmla="*/ 120323 w 203450"/>
              <a:gd name="connsiteY23" fmla="*/ 75430 h 237599"/>
              <a:gd name="connsiteX24" fmla="*/ 142955 w 203450"/>
              <a:gd name="connsiteY24" fmla="*/ 75430 h 237599"/>
              <a:gd name="connsiteX25" fmla="*/ 145735 w 203450"/>
              <a:gd name="connsiteY25" fmla="*/ 81910 h 237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3450" h="237599">
                <a:moveTo>
                  <a:pt x="112762" y="114"/>
                </a:moveTo>
                <a:cubicBezTo>
                  <a:pt x="67513" y="114"/>
                  <a:pt x="30006" y="33206"/>
                  <a:pt x="23109" y="76504"/>
                </a:cubicBezTo>
                <a:lnTo>
                  <a:pt x="1373" y="114849"/>
                </a:lnTo>
                <a:cubicBezTo>
                  <a:pt x="-2239" y="121220"/>
                  <a:pt x="2364" y="129119"/>
                  <a:pt x="9688" y="129119"/>
                </a:cubicBezTo>
                <a:lnTo>
                  <a:pt x="24352" y="129119"/>
                </a:lnTo>
                <a:lnTo>
                  <a:pt x="24352" y="176778"/>
                </a:lnTo>
                <a:cubicBezTo>
                  <a:pt x="24352" y="190238"/>
                  <a:pt x="36938" y="200157"/>
                  <a:pt x="50028" y="197015"/>
                </a:cubicBezTo>
                <a:lnTo>
                  <a:pt x="66473" y="194743"/>
                </a:lnTo>
                <a:lnTo>
                  <a:pt x="66473" y="222362"/>
                </a:lnTo>
                <a:cubicBezTo>
                  <a:pt x="66473" y="230841"/>
                  <a:pt x="73347" y="237714"/>
                  <a:pt x="81826" y="237714"/>
                </a:cubicBezTo>
                <a:lnTo>
                  <a:pt x="131727" y="237714"/>
                </a:lnTo>
                <a:cubicBezTo>
                  <a:pt x="140208" y="237714"/>
                  <a:pt x="147083" y="230841"/>
                  <a:pt x="147083" y="222362"/>
                </a:cubicBezTo>
                <a:lnTo>
                  <a:pt x="147083" y="174944"/>
                </a:lnTo>
                <a:cubicBezTo>
                  <a:pt x="180214" y="161409"/>
                  <a:pt x="203566" y="128883"/>
                  <a:pt x="203566" y="90894"/>
                </a:cubicBezTo>
                <a:cubicBezTo>
                  <a:pt x="203564" y="40755"/>
                  <a:pt x="162909" y="114"/>
                  <a:pt x="112762" y="114"/>
                </a:cubicBezTo>
                <a:moveTo>
                  <a:pt x="145735" y="81910"/>
                </a:moveTo>
                <a:lnTo>
                  <a:pt x="96232" y="133943"/>
                </a:lnTo>
                <a:cubicBezTo>
                  <a:pt x="93653" y="136655"/>
                  <a:pt x="89113" y="134445"/>
                  <a:pt x="89653" y="130741"/>
                </a:cubicBezTo>
                <a:lnTo>
                  <a:pt x="94866" y="95115"/>
                </a:lnTo>
                <a:lnTo>
                  <a:pt x="72234" y="95115"/>
                </a:lnTo>
                <a:cubicBezTo>
                  <a:pt x="68860" y="95115"/>
                  <a:pt x="67128" y="91079"/>
                  <a:pt x="69451" y="88634"/>
                </a:cubicBezTo>
                <a:lnTo>
                  <a:pt x="118957" y="36602"/>
                </a:lnTo>
                <a:cubicBezTo>
                  <a:pt x="121537" y="33890"/>
                  <a:pt x="126077" y="36100"/>
                  <a:pt x="125537" y="39804"/>
                </a:cubicBezTo>
                <a:lnTo>
                  <a:pt x="120323" y="75430"/>
                </a:lnTo>
                <a:lnTo>
                  <a:pt x="142955" y="75430"/>
                </a:lnTo>
                <a:cubicBezTo>
                  <a:pt x="146326" y="75430"/>
                  <a:pt x="148061" y="79466"/>
                  <a:pt x="145735" y="81910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817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00" name="图片 64" descr="343439383331313b343532303033313bd3a6d3c3c9ccb3c7"/>
          <p:cNvSpPr/>
          <p:nvPr>
            <p:custDataLst>
              <p:tags r:id="rId27"/>
            </p:custDataLst>
          </p:nvPr>
        </p:nvSpPr>
        <p:spPr>
          <a:xfrm>
            <a:off x="3839528" y="2496820"/>
            <a:ext cx="187057" cy="208800"/>
          </a:xfrm>
          <a:custGeom>
            <a:avLst/>
            <a:gdLst>
              <a:gd name="connsiteX0" fmla="*/ 152100 w 187057"/>
              <a:gd name="connsiteY0" fmla="*/ 208914 h 208800"/>
              <a:gd name="connsiteX1" fmla="*/ 35188 w 187057"/>
              <a:gd name="connsiteY1" fmla="*/ 208914 h 208800"/>
              <a:gd name="connsiteX2" fmla="*/ 115 w 187057"/>
              <a:gd name="connsiteY2" fmla="*/ 174114 h 208800"/>
              <a:gd name="connsiteX3" fmla="*/ 115 w 187057"/>
              <a:gd name="connsiteY3" fmla="*/ 34914 h 208800"/>
              <a:gd name="connsiteX4" fmla="*/ 35188 w 187057"/>
              <a:gd name="connsiteY4" fmla="*/ 114 h 208800"/>
              <a:gd name="connsiteX5" fmla="*/ 152100 w 187057"/>
              <a:gd name="connsiteY5" fmla="*/ 114 h 208800"/>
              <a:gd name="connsiteX6" fmla="*/ 187173 w 187057"/>
              <a:gd name="connsiteY6" fmla="*/ 34914 h 208800"/>
              <a:gd name="connsiteX7" fmla="*/ 187173 w 187057"/>
              <a:gd name="connsiteY7" fmla="*/ 174114 h 208800"/>
              <a:gd name="connsiteX8" fmla="*/ 152100 w 187057"/>
              <a:gd name="connsiteY8" fmla="*/ 208914 h 208800"/>
              <a:gd name="connsiteX9" fmla="*/ 93644 w 187057"/>
              <a:gd name="connsiteY9" fmla="*/ 96228 h 208800"/>
              <a:gd name="connsiteX10" fmla="*/ 140408 w 187057"/>
              <a:gd name="connsiteY10" fmla="*/ 48171 h 208800"/>
              <a:gd name="connsiteX11" fmla="*/ 128717 w 187057"/>
              <a:gd name="connsiteY11" fmla="*/ 36157 h 208800"/>
              <a:gd name="connsiteX12" fmla="*/ 117026 w 187057"/>
              <a:gd name="connsiteY12" fmla="*/ 48171 h 208800"/>
              <a:gd name="connsiteX13" fmla="*/ 93644 w 187057"/>
              <a:gd name="connsiteY13" fmla="*/ 72200 h 208800"/>
              <a:gd name="connsiteX14" fmla="*/ 70262 w 187057"/>
              <a:gd name="connsiteY14" fmla="*/ 48171 h 208800"/>
              <a:gd name="connsiteX15" fmla="*/ 58570 w 187057"/>
              <a:gd name="connsiteY15" fmla="*/ 36157 h 208800"/>
              <a:gd name="connsiteX16" fmla="*/ 46879 w 187057"/>
              <a:gd name="connsiteY16" fmla="*/ 48171 h 208800"/>
              <a:gd name="connsiteX17" fmla="*/ 93644 w 187057"/>
              <a:gd name="connsiteY17" fmla="*/ 96228 h 208800"/>
              <a:gd name="connsiteX18" fmla="*/ 117026 w 187057"/>
              <a:gd name="connsiteY18" fmla="*/ 168314 h 208800"/>
              <a:gd name="connsiteX19" fmla="*/ 128717 w 187057"/>
              <a:gd name="connsiteY19" fmla="*/ 156299 h 208800"/>
              <a:gd name="connsiteX20" fmla="*/ 117026 w 187057"/>
              <a:gd name="connsiteY20" fmla="*/ 144285 h 208800"/>
              <a:gd name="connsiteX21" fmla="*/ 70262 w 187057"/>
              <a:gd name="connsiteY21" fmla="*/ 144285 h 208800"/>
              <a:gd name="connsiteX22" fmla="*/ 58570 w 187057"/>
              <a:gd name="connsiteY22" fmla="*/ 156299 h 208800"/>
              <a:gd name="connsiteX23" fmla="*/ 70262 w 187057"/>
              <a:gd name="connsiteY23" fmla="*/ 168314 h 208800"/>
              <a:gd name="connsiteX24" fmla="*/ 117026 w 187057"/>
              <a:gd name="connsiteY24" fmla="*/ 168314 h 2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7057" h="208800">
                <a:moveTo>
                  <a:pt x="152100" y="208914"/>
                </a:moveTo>
                <a:lnTo>
                  <a:pt x="35188" y="208914"/>
                </a:lnTo>
                <a:cubicBezTo>
                  <a:pt x="15313" y="208914"/>
                  <a:pt x="115" y="193834"/>
                  <a:pt x="115" y="174114"/>
                </a:cubicBezTo>
                <a:lnTo>
                  <a:pt x="115" y="34914"/>
                </a:lnTo>
                <a:cubicBezTo>
                  <a:pt x="115" y="15194"/>
                  <a:pt x="15313" y="114"/>
                  <a:pt x="35188" y="114"/>
                </a:cubicBezTo>
                <a:lnTo>
                  <a:pt x="152100" y="114"/>
                </a:lnTo>
                <a:cubicBezTo>
                  <a:pt x="171974" y="114"/>
                  <a:pt x="187173" y="15194"/>
                  <a:pt x="187173" y="34914"/>
                </a:cubicBezTo>
                <a:lnTo>
                  <a:pt x="187173" y="174114"/>
                </a:lnTo>
                <a:cubicBezTo>
                  <a:pt x="187173" y="193834"/>
                  <a:pt x="171974" y="208914"/>
                  <a:pt x="152100" y="208914"/>
                </a:cubicBezTo>
                <a:moveTo>
                  <a:pt x="93644" y="96228"/>
                </a:moveTo>
                <a:cubicBezTo>
                  <a:pt x="119364" y="96228"/>
                  <a:pt x="140408" y="74603"/>
                  <a:pt x="140408" y="48171"/>
                </a:cubicBezTo>
                <a:cubicBezTo>
                  <a:pt x="140408" y="40963"/>
                  <a:pt x="135732" y="36157"/>
                  <a:pt x="128717" y="36157"/>
                </a:cubicBezTo>
                <a:cubicBezTo>
                  <a:pt x="121702" y="36157"/>
                  <a:pt x="117026" y="40963"/>
                  <a:pt x="117026" y="48171"/>
                </a:cubicBezTo>
                <a:cubicBezTo>
                  <a:pt x="117026" y="61387"/>
                  <a:pt x="106504" y="72200"/>
                  <a:pt x="93644" y="72200"/>
                </a:cubicBezTo>
                <a:cubicBezTo>
                  <a:pt x="80784" y="72200"/>
                  <a:pt x="70262" y="61387"/>
                  <a:pt x="70262" y="48171"/>
                </a:cubicBezTo>
                <a:cubicBezTo>
                  <a:pt x="70262" y="40963"/>
                  <a:pt x="65585" y="36157"/>
                  <a:pt x="58570" y="36157"/>
                </a:cubicBezTo>
                <a:cubicBezTo>
                  <a:pt x="51556" y="36157"/>
                  <a:pt x="46879" y="40963"/>
                  <a:pt x="46879" y="48171"/>
                </a:cubicBezTo>
                <a:cubicBezTo>
                  <a:pt x="46879" y="74603"/>
                  <a:pt x="67923" y="96228"/>
                  <a:pt x="93644" y="96228"/>
                </a:cubicBezTo>
                <a:moveTo>
                  <a:pt x="117026" y="168314"/>
                </a:moveTo>
                <a:cubicBezTo>
                  <a:pt x="124041" y="168314"/>
                  <a:pt x="128717" y="163508"/>
                  <a:pt x="128717" y="156299"/>
                </a:cubicBezTo>
                <a:cubicBezTo>
                  <a:pt x="128717" y="149091"/>
                  <a:pt x="124041" y="144285"/>
                  <a:pt x="117026" y="144285"/>
                </a:cubicBezTo>
                <a:lnTo>
                  <a:pt x="70262" y="144285"/>
                </a:lnTo>
                <a:cubicBezTo>
                  <a:pt x="63247" y="144285"/>
                  <a:pt x="58570" y="149091"/>
                  <a:pt x="58570" y="156299"/>
                </a:cubicBezTo>
                <a:cubicBezTo>
                  <a:pt x="58570" y="163508"/>
                  <a:pt x="63247" y="168314"/>
                  <a:pt x="70262" y="168314"/>
                </a:cubicBezTo>
                <a:lnTo>
                  <a:pt x="117026" y="168314"/>
                </a:ln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5400000" scaled="1"/>
          </a:gradFill>
          <a:ln w="714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01" name="图片 60" descr="343439383331313b343532303032383bbfcdbba7b9dcc0ed"/>
          <p:cNvSpPr/>
          <p:nvPr>
            <p:custDataLst>
              <p:tags r:id="rId28"/>
            </p:custDataLst>
          </p:nvPr>
        </p:nvSpPr>
        <p:spPr>
          <a:xfrm>
            <a:off x="5037773" y="1609725"/>
            <a:ext cx="226017" cy="225712"/>
          </a:xfrm>
          <a:custGeom>
            <a:avLst/>
            <a:gdLst>
              <a:gd name="connsiteX0" fmla="*/ 171012 w 226017"/>
              <a:gd name="connsiteY0" fmla="*/ 176720 h 225712"/>
              <a:gd name="connsiteX1" fmla="*/ 123092 w 226017"/>
              <a:gd name="connsiteY1" fmla="*/ 139423 h 225712"/>
              <a:gd name="connsiteX2" fmla="*/ 120254 w 226017"/>
              <a:gd name="connsiteY2" fmla="*/ 131590 h 225712"/>
              <a:gd name="connsiteX3" fmla="*/ 120254 w 226017"/>
              <a:gd name="connsiteY3" fmla="*/ 131473 h 225712"/>
              <a:gd name="connsiteX4" fmla="*/ 120594 w 226017"/>
              <a:gd name="connsiteY4" fmla="*/ 130772 h 225712"/>
              <a:gd name="connsiteX5" fmla="*/ 138536 w 226017"/>
              <a:gd name="connsiteY5" fmla="*/ 80847 h 225712"/>
              <a:gd name="connsiteX6" fmla="*/ 119799 w 226017"/>
              <a:gd name="connsiteY6" fmla="*/ 27532 h 225712"/>
              <a:gd name="connsiteX7" fmla="*/ 118777 w 226017"/>
              <a:gd name="connsiteY7" fmla="*/ 20868 h 225712"/>
              <a:gd name="connsiteX8" fmla="*/ 149891 w 226017"/>
              <a:gd name="connsiteY8" fmla="*/ 173 h 225712"/>
              <a:gd name="connsiteX9" fmla="*/ 190771 w 226017"/>
              <a:gd name="connsiteY9" fmla="*/ 36418 h 225712"/>
              <a:gd name="connsiteX10" fmla="*/ 177145 w 226017"/>
              <a:gd name="connsiteY10" fmla="*/ 90201 h 225712"/>
              <a:gd name="connsiteX11" fmla="*/ 172602 w 226017"/>
              <a:gd name="connsiteY11" fmla="*/ 96047 h 225712"/>
              <a:gd name="connsiteX12" fmla="*/ 172147 w 226017"/>
              <a:gd name="connsiteY12" fmla="*/ 105050 h 225712"/>
              <a:gd name="connsiteX13" fmla="*/ 173851 w 226017"/>
              <a:gd name="connsiteY13" fmla="*/ 107972 h 225712"/>
              <a:gd name="connsiteX14" fmla="*/ 187478 w 226017"/>
              <a:gd name="connsiteY14" fmla="*/ 114871 h 225712"/>
              <a:gd name="connsiteX15" fmla="*/ 202240 w 226017"/>
              <a:gd name="connsiteY15" fmla="*/ 121886 h 225712"/>
              <a:gd name="connsiteX16" fmla="*/ 224951 w 226017"/>
              <a:gd name="connsiteY16" fmla="*/ 142931 h 225712"/>
              <a:gd name="connsiteX17" fmla="*/ 222679 w 226017"/>
              <a:gd name="connsiteY17" fmla="*/ 165145 h 225712"/>
              <a:gd name="connsiteX18" fmla="*/ 176577 w 226017"/>
              <a:gd name="connsiteY18" fmla="*/ 179877 h 225712"/>
              <a:gd name="connsiteX19" fmla="*/ 171012 w 226017"/>
              <a:gd name="connsiteY19" fmla="*/ 176720 h 225712"/>
              <a:gd name="connsiteX20" fmla="*/ 114 w 226017"/>
              <a:gd name="connsiteY20" fmla="*/ 200104 h 225712"/>
              <a:gd name="connsiteX21" fmla="*/ 114 w 226017"/>
              <a:gd name="connsiteY21" fmla="*/ 191920 h 225712"/>
              <a:gd name="connsiteX22" fmla="*/ 2385 w 226017"/>
              <a:gd name="connsiteY22" fmla="*/ 184905 h 225712"/>
              <a:gd name="connsiteX23" fmla="*/ 23620 w 226017"/>
              <a:gd name="connsiteY23" fmla="*/ 164093 h 225712"/>
              <a:gd name="connsiteX24" fmla="*/ 24301 w 226017"/>
              <a:gd name="connsiteY24" fmla="*/ 163625 h 225712"/>
              <a:gd name="connsiteX25" fmla="*/ 45535 w 226017"/>
              <a:gd name="connsiteY25" fmla="*/ 153337 h 225712"/>
              <a:gd name="connsiteX26" fmla="*/ 52349 w 226017"/>
              <a:gd name="connsiteY26" fmla="*/ 150414 h 225712"/>
              <a:gd name="connsiteX27" fmla="*/ 54279 w 226017"/>
              <a:gd name="connsiteY27" fmla="*/ 148894 h 225712"/>
              <a:gd name="connsiteX28" fmla="*/ 57913 w 226017"/>
              <a:gd name="connsiteY28" fmla="*/ 129953 h 225712"/>
              <a:gd name="connsiteX29" fmla="*/ 53484 w 226017"/>
              <a:gd name="connsiteY29" fmla="*/ 124224 h 225712"/>
              <a:gd name="connsiteX30" fmla="*/ 53257 w 226017"/>
              <a:gd name="connsiteY30" fmla="*/ 123991 h 225712"/>
              <a:gd name="connsiteX31" fmla="*/ 36338 w 226017"/>
              <a:gd name="connsiteY31" fmla="*/ 69155 h 225712"/>
              <a:gd name="connsiteX32" fmla="*/ 78353 w 226017"/>
              <a:gd name="connsiteY32" fmla="*/ 29403 h 225712"/>
              <a:gd name="connsiteX33" fmla="*/ 121503 w 226017"/>
              <a:gd name="connsiteY33" fmla="*/ 68922 h 225712"/>
              <a:gd name="connsiteX34" fmla="*/ 121616 w 226017"/>
              <a:gd name="connsiteY34" fmla="*/ 69506 h 225712"/>
              <a:gd name="connsiteX35" fmla="*/ 115939 w 226017"/>
              <a:gd name="connsiteY35" fmla="*/ 104348 h 225712"/>
              <a:gd name="connsiteX36" fmla="*/ 104811 w 226017"/>
              <a:gd name="connsiteY36" fmla="*/ 123873 h 225712"/>
              <a:gd name="connsiteX37" fmla="*/ 104357 w 226017"/>
              <a:gd name="connsiteY37" fmla="*/ 124575 h 225712"/>
              <a:gd name="connsiteX38" fmla="*/ 100268 w 226017"/>
              <a:gd name="connsiteY38" fmla="*/ 129485 h 225712"/>
              <a:gd name="connsiteX39" fmla="*/ 99814 w 226017"/>
              <a:gd name="connsiteY39" fmla="*/ 130655 h 225712"/>
              <a:gd name="connsiteX40" fmla="*/ 102312 w 226017"/>
              <a:gd name="connsiteY40" fmla="*/ 149946 h 225712"/>
              <a:gd name="connsiteX41" fmla="*/ 111170 w 226017"/>
              <a:gd name="connsiteY41" fmla="*/ 153337 h 225712"/>
              <a:gd name="connsiteX42" fmla="*/ 111737 w 226017"/>
              <a:gd name="connsiteY42" fmla="*/ 153570 h 225712"/>
              <a:gd name="connsiteX43" fmla="*/ 148756 w 226017"/>
              <a:gd name="connsiteY43" fmla="*/ 175552 h 225712"/>
              <a:gd name="connsiteX44" fmla="*/ 149096 w 226017"/>
              <a:gd name="connsiteY44" fmla="*/ 175785 h 225712"/>
              <a:gd name="connsiteX45" fmla="*/ 157500 w 226017"/>
              <a:gd name="connsiteY45" fmla="*/ 188529 h 225712"/>
              <a:gd name="connsiteX46" fmla="*/ 157954 w 226017"/>
              <a:gd name="connsiteY46" fmla="*/ 192504 h 225712"/>
              <a:gd name="connsiteX47" fmla="*/ 157954 w 226017"/>
              <a:gd name="connsiteY47" fmla="*/ 201624 h 225712"/>
              <a:gd name="connsiteX48" fmla="*/ 157727 w 226017"/>
              <a:gd name="connsiteY48" fmla="*/ 203261 h 225712"/>
              <a:gd name="connsiteX49" fmla="*/ 123887 w 226017"/>
              <a:gd name="connsiteY49" fmla="*/ 222319 h 225712"/>
              <a:gd name="connsiteX50" fmla="*/ 37587 w 226017"/>
              <a:gd name="connsiteY50" fmla="*/ 222319 h 225712"/>
              <a:gd name="connsiteX51" fmla="*/ 4656 w 226017"/>
              <a:gd name="connsiteY51" fmla="*/ 208288 h 225712"/>
              <a:gd name="connsiteX52" fmla="*/ 114 w 226017"/>
              <a:gd name="connsiteY52" fmla="*/ 200104 h 22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26017" h="225712">
                <a:moveTo>
                  <a:pt x="171012" y="176720"/>
                </a:moveTo>
                <a:cubicBezTo>
                  <a:pt x="161247" y="157663"/>
                  <a:pt x="143305" y="147725"/>
                  <a:pt x="123092" y="139423"/>
                </a:cubicBezTo>
                <a:cubicBezTo>
                  <a:pt x="120026" y="138138"/>
                  <a:pt x="118777" y="134513"/>
                  <a:pt x="120254" y="131590"/>
                </a:cubicBezTo>
                <a:lnTo>
                  <a:pt x="120254" y="131473"/>
                </a:lnTo>
                <a:lnTo>
                  <a:pt x="120594" y="130772"/>
                </a:lnTo>
                <a:cubicBezTo>
                  <a:pt x="129566" y="117910"/>
                  <a:pt x="137400" y="101659"/>
                  <a:pt x="138536" y="80847"/>
                </a:cubicBezTo>
                <a:cubicBezTo>
                  <a:pt x="140693" y="56996"/>
                  <a:pt x="131950" y="40160"/>
                  <a:pt x="119799" y="27532"/>
                </a:cubicBezTo>
                <a:cubicBezTo>
                  <a:pt x="118096" y="25779"/>
                  <a:pt x="117642" y="23090"/>
                  <a:pt x="118777" y="20868"/>
                </a:cubicBezTo>
                <a:cubicBezTo>
                  <a:pt x="124569" y="9878"/>
                  <a:pt x="133540" y="1226"/>
                  <a:pt x="149891" y="173"/>
                </a:cubicBezTo>
                <a:cubicBezTo>
                  <a:pt x="174873" y="-996"/>
                  <a:pt x="188500" y="15373"/>
                  <a:pt x="190771" y="36418"/>
                </a:cubicBezTo>
                <a:cubicBezTo>
                  <a:pt x="194177" y="59802"/>
                  <a:pt x="186229" y="78509"/>
                  <a:pt x="177145" y="90201"/>
                </a:cubicBezTo>
                <a:cubicBezTo>
                  <a:pt x="176009" y="92540"/>
                  <a:pt x="173737" y="93708"/>
                  <a:pt x="172602" y="96047"/>
                </a:cubicBezTo>
                <a:cubicBezTo>
                  <a:pt x="171693" y="97917"/>
                  <a:pt x="171466" y="102243"/>
                  <a:pt x="172147" y="105050"/>
                </a:cubicBezTo>
                <a:cubicBezTo>
                  <a:pt x="172375" y="106219"/>
                  <a:pt x="172942" y="107154"/>
                  <a:pt x="173851" y="107972"/>
                </a:cubicBezTo>
                <a:cubicBezTo>
                  <a:pt x="177031" y="110779"/>
                  <a:pt x="183503" y="112766"/>
                  <a:pt x="187478" y="114871"/>
                </a:cubicBezTo>
                <a:cubicBezTo>
                  <a:pt x="193155" y="117209"/>
                  <a:pt x="197697" y="119547"/>
                  <a:pt x="202240" y="121886"/>
                </a:cubicBezTo>
                <a:cubicBezTo>
                  <a:pt x="211324" y="126563"/>
                  <a:pt x="221543" y="133577"/>
                  <a:pt x="224951" y="142931"/>
                </a:cubicBezTo>
                <a:cubicBezTo>
                  <a:pt x="227222" y="148777"/>
                  <a:pt x="226086" y="160469"/>
                  <a:pt x="222679" y="165145"/>
                </a:cubicBezTo>
                <a:cubicBezTo>
                  <a:pt x="215298" y="176019"/>
                  <a:pt x="194063" y="177773"/>
                  <a:pt x="176577" y="179877"/>
                </a:cubicBezTo>
                <a:cubicBezTo>
                  <a:pt x="174305" y="179994"/>
                  <a:pt x="172147" y="178825"/>
                  <a:pt x="171012" y="176720"/>
                </a:cubicBezTo>
                <a:moveTo>
                  <a:pt x="114" y="200104"/>
                </a:moveTo>
                <a:lnTo>
                  <a:pt x="114" y="191920"/>
                </a:lnTo>
                <a:cubicBezTo>
                  <a:pt x="114" y="189582"/>
                  <a:pt x="1250" y="187243"/>
                  <a:pt x="2385" y="184905"/>
                </a:cubicBezTo>
                <a:cubicBezTo>
                  <a:pt x="6814" y="175668"/>
                  <a:pt x="15784" y="169823"/>
                  <a:pt x="23620" y="164093"/>
                </a:cubicBezTo>
                <a:cubicBezTo>
                  <a:pt x="23847" y="163977"/>
                  <a:pt x="24074" y="163743"/>
                  <a:pt x="24301" y="163625"/>
                </a:cubicBezTo>
                <a:cubicBezTo>
                  <a:pt x="31001" y="160235"/>
                  <a:pt x="37700" y="156727"/>
                  <a:pt x="45535" y="153337"/>
                </a:cubicBezTo>
                <a:cubicBezTo>
                  <a:pt x="47466" y="152402"/>
                  <a:pt x="50191" y="151350"/>
                  <a:pt x="52349" y="150414"/>
                </a:cubicBezTo>
                <a:cubicBezTo>
                  <a:pt x="53144" y="150063"/>
                  <a:pt x="53825" y="149595"/>
                  <a:pt x="54279" y="148894"/>
                </a:cubicBezTo>
                <a:cubicBezTo>
                  <a:pt x="57572" y="144802"/>
                  <a:pt x="61092" y="136384"/>
                  <a:pt x="57913" y="129953"/>
                </a:cubicBezTo>
                <a:cubicBezTo>
                  <a:pt x="56777" y="127615"/>
                  <a:pt x="55642" y="126446"/>
                  <a:pt x="53484" y="124224"/>
                </a:cubicBezTo>
                <a:lnTo>
                  <a:pt x="53257" y="123991"/>
                </a:lnTo>
                <a:cubicBezTo>
                  <a:pt x="43037" y="112298"/>
                  <a:pt x="34067" y="92422"/>
                  <a:pt x="36338" y="69155"/>
                </a:cubicBezTo>
                <a:cubicBezTo>
                  <a:pt x="38609" y="45772"/>
                  <a:pt x="53371" y="29403"/>
                  <a:pt x="78353" y="29403"/>
                </a:cubicBezTo>
                <a:cubicBezTo>
                  <a:pt x="103221" y="29403"/>
                  <a:pt x="117983" y="45655"/>
                  <a:pt x="121503" y="68922"/>
                </a:cubicBezTo>
                <a:cubicBezTo>
                  <a:pt x="121503" y="69155"/>
                  <a:pt x="121503" y="69272"/>
                  <a:pt x="121616" y="69506"/>
                </a:cubicBezTo>
                <a:cubicBezTo>
                  <a:pt x="122638" y="83420"/>
                  <a:pt x="119345" y="96164"/>
                  <a:pt x="115939" y="104348"/>
                </a:cubicBezTo>
                <a:cubicBezTo>
                  <a:pt x="112646" y="112416"/>
                  <a:pt x="109239" y="118145"/>
                  <a:pt x="104811" y="123873"/>
                </a:cubicBezTo>
                <a:cubicBezTo>
                  <a:pt x="104584" y="124107"/>
                  <a:pt x="104470" y="124341"/>
                  <a:pt x="104357" y="124575"/>
                </a:cubicBezTo>
                <a:cubicBezTo>
                  <a:pt x="103221" y="126446"/>
                  <a:pt x="101404" y="127615"/>
                  <a:pt x="100268" y="129485"/>
                </a:cubicBezTo>
                <a:cubicBezTo>
                  <a:pt x="100041" y="129837"/>
                  <a:pt x="99927" y="130187"/>
                  <a:pt x="99814" y="130655"/>
                </a:cubicBezTo>
                <a:cubicBezTo>
                  <a:pt x="97883" y="137553"/>
                  <a:pt x="100041" y="146556"/>
                  <a:pt x="102312" y="149946"/>
                </a:cubicBezTo>
                <a:cubicBezTo>
                  <a:pt x="103448" y="152168"/>
                  <a:pt x="107763" y="152285"/>
                  <a:pt x="111170" y="153337"/>
                </a:cubicBezTo>
                <a:cubicBezTo>
                  <a:pt x="111397" y="153454"/>
                  <a:pt x="111510" y="153454"/>
                  <a:pt x="111737" y="153570"/>
                </a:cubicBezTo>
                <a:cubicBezTo>
                  <a:pt x="125250" y="159416"/>
                  <a:pt x="138650" y="166315"/>
                  <a:pt x="148756" y="175552"/>
                </a:cubicBezTo>
                <a:cubicBezTo>
                  <a:pt x="148869" y="175668"/>
                  <a:pt x="148983" y="175785"/>
                  <a:pt x="149096" y="175785"/>
                </a:cubicBezTo>
                <a:cubicBezTo>
                  <a:pt x="152049" y="178825"/>
                  <a:pt x="155910" y="182918"/>
                  <a:pt x="157500" y="188529"/>
                </a:cubicBezTo>
                <a:cubicBezTo>
                  <a:pt x="157840" y="189815"/>
                  <a:pt x="157954" y="191219"/>
                  <a:pt x="157954" y="192504"/>
                </a:cubicBezTo>
                <a:lnTo>
                  <a:pt x="157954" y="201624"/>
                </a:lnTo>
                <a:cubicBezTo>
                  <a:pt x="157954" y="202209"/>
                  <a:pt x="157840" y="202794"/>
                  <a:pt x="157727" y="203261"/>
                </a:cubicBezTo>
                <a:cubicBezTo>
                  <a:pt x="153866" y="215421"/>
                  <a:pt x="138309" y="218928"/>
                  <a:pt x="123887" y="222319"/>
                </a:cubicBezTo>
                <a:cubicBezTo>
                  <a:pt x="98905" y="226996"/>
                  <a:pt x="63704" y="226996"/>
                  <a:pt x="37587" y="222319"/>
                </a:cubicBezTo>
                <a:cubicBezTo>
                  <a:pt x="25096" y="219980"/>
                  <a:pt x="11469" y="216473"/>
                  <a:pt x="4656" y="208288"/>
                </a:cubicBezTo>
                <a:cubicBezTo>
                  <a:pt x="2385" y="207120"/>
                  <a:pt x="1250" y="204781"/>
                  <a:pt x="114" y="200104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783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02" name="任意多边形: 形状 31"/>
          <p:cNvSpPr/>
          <p:nvPr>
            <p:custDataLst>
              <p:tags r:id="rId29"/>
            </p:custDataLst>
          </p:nvPr>
        </p:nvSpPr>
        <p:spPr>
          <a:xfrm>
            <a:off x="8181023" y="2497455"/>
            <a:ext cx="194753" cy="216000"/>
          </a:xfrm>
          <a:custGeom>
            <a:avLst/>
            <a:gdLst>
              <a:gd name="connsiteX0" fmla="*/ 175284 w 194753"/>
              <a:gd name="connsiteY0" fmla="*/ 125533 h 216000"/>
              <a:gd name="connsiteX1" fmla="*/ 191318 w 194753"/>
              <a:gd name="connsiteY1" fmla="*/ 125533 h 216000"/>
              <a:gd name="connsiteX2" fmla="*/ 191318 w 194753"/>
              <a:gd name="connsiteY2" fmla="*/ 142263 h 216000"/>
              <a:gd name="connsiteX3" fmla="*/ 122598 w 194753"/>
              <a:gd name="connsiteY3" fmla="*/ 213960 h 216000"/>
              <a:gd name="connsiteX4" fmla="*/ 116872 w 194753"/>
              <a:gd name="connsiteY4" fmla="*/ 215155 h 216000"/>
              <a:gd name="connsiteX5" fmla="*/ 107708 w 194753"/>
              <a:gd name="connsiteY5" fmla="*/ 211570 h 216000"/>
              <a:gd name="connsiteX6" fmla="*/ 80220 w 194753"/>
              <a:gd name="connsiteY6" fmla="*/ 181696 h 216000"/>
              <a:gd name="connsiteX7" fmla="*/ 80220 w 194753"/>
              <a:gd name="connsiteY7" fmla="*/ 164967 h 216000"/>
              <a:gd name="connsiteX8" fmla="*/ 96255 w 194753"/>
              <a:gd name="connsiteY8" fmla="*/ 164967 h 216000"/>
              <a:gd name="connsiteX9" fmla="*/ 116872 w 194753"/>
              <a:gd name="connsiteY9" fmla="*/ 186476 h 216000"/>
              <a:gd name="connsiteX10" fmla="*/ 57267 w 194753"/>
              <a:gd name="connsiteY10" fmla="*/ 35848 h 216000"/>
              <a:gd name="connsiteX11" fmla="*/ 45813 w 194753"/>
              <a:gd name="connsiteY11" fmla="*/ 47798 h 216000"/>
              <a:gd name="connsiteX12" fmla="*/ 91626 w 194753"/>
              <a:gd name="connsiteY12" fmla="*/ 95596 h 216000"/>
              <a:gd name="connsiteX13" fmla="*/ 137440 w 194753"/>
              <a:gd name="connsiteY13" fmla="*/ 47798 h 216000"/>
              <a:gd name="connsiteX14" fmla="*/ 125987 w 194753"/>
              <a:gd name="connsiteY14" fmla="*/ 35848 h 216000"/>
              <a:gd name="connsiteX15" fmla="*/ 114533 w 194753"/>
              <a:gd name="connsiteY15" fmla="*/ 47798 h 216000"/>
              <a:gd name="connsiteX16" fmla="*/ 91626 w 194753"/>
              <a:gd name="connsiteY16" fmla="*/ 71697 h 216000"/>
              <a:gd name="connsiteX17" fmla="*/ 68720 w 194753"/>
              <a:gd name="connsiteY17" fmla="*/ 47798 h 216000"/>
              <a:gd name="connsiteX18" fmla="*/ 57267 w 194753"/>
              <a:gd name="connsiteY18" fmla="*/ 35848 h 216000"/>
              <a:gd name="connsiteX19" fmla="*/ 34360 w 194753"/>
              <a:gd name="connsiteY19" fmla="*/ 0 h 216000"/>
              <a:gd name="connsiteX20" fmla="*/ 148894 w 194753"/>
              <a:gd name="connsiteY20" fmla="*/ 0 h 216000"/>
              <a:gd name="connsiteX21" fmla="*/ 183254 w 194753"/>
              <a:gd name="connsiteY21" fmla="*/ 35848 h 216000"/>
              <a:gd name="connsiteX22" fmla="*/ 183599 w 194753"/>
              <a:gd name="connsiteY22" fmla="*/ 107578 h 216000"/>
              <a:gd name="connsiteX23" fmla="*/ 115910 w 194753"/>
              <a:gd name="connsiteY23" fmla="*/ 175251 h 216000"/>
              <a:gd name="connsiteX24" fmla="*/ 98850 w 194753"/>
              <a:gd name="connsiteY24" fmla="*/ 158038 h 216000"/>
              <a:gd name="connsiteX25" fmla="*/ 72823 w 194753"/>
              <a:gd name="connsiteY25" fmla="*/ 158038 h 216000"/>
              <a:gd name="connsiteX26" fmla="*/ 72823 w 194753"/>
              <a:gd name="connsiteY26" fmla="*/ 184235 h 216000"/>
              <a:gd name="connsiteX27" fmla="*/ 100405 w 194753"/>
              <a:gd name="connsiteY27" fmla="*/ 216000 h 216000"/>
              <a:gd name="connsiteX28" fmla="*/ 34360 w 194753"/>
              <a:gd name="connsiteY28" fmla="*/ 215091 h 216000"/>
              <a:gd name="connsiteX29" fmla="*/ 0 w 194753"/>
              <a:gd name="connsiteY29" fmla="*/ 179242 h 216000"/>
              <a:gd name="connsiteX30" fmla="*/ 0 w 194753"/>
              <a:gd name="connsiteY30" fmla="*/ 35848 h 216000"/>
              <a:gd name="connsiteX31" fmla="*/ 34360 w 194753"/>
              <a:gd name="connsiteY31" fmla="*/ 0 h 2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94753" h="216000">
                <a:moveTo>
                  <a:pt x="175284" y="125533"/>
                </a:moveTo>
                <a:cubicBezTo>
                  <a:pt x="179865" y="120754"/>
                  <a:pt x="186737" y="120754"/>
                  <a:pt x="191318" y="125533"/>
                </a:cubicBezTo>
                <a:cubicBezTo>
                  <a:pt x="195899" y="130314"/>
                  <a:pt x="195899" y="137483"/>
                  <a:pt x="191318" y="142263"/>
                </a:cubicBezTo>
                <a:lnTo>
                  <a:pt x="122598" y="213960"/>
                </a:lnTo>
                <a:lnTo>
                  <a:pt x="116872" y="215155"/>
                </a:lnTo>
                <a:cubicBezTo>
                  <a:pt x="113435" y="215155"/>
                  <a:pt x="109999" y="213960"/>
                  <a:pt x="107708" y="211570"/>
                </a:cubicBezTo>
                <a:lnTo>
                  <a:pt x="80220" y="181696"/>
                </a:lnTo>
                <a:cubicBezTo>
                  <a:pt x="75639" y="176916"/>
                  <a:pt x="75639" y="169747"/>
                  <a:pt x="80220" y="164967"/>
                </a:cubicBezTo>
                <a:cubicBezTo>
                  <a:pt x="84802" y="160187"/>
                  <a:pt x="91674" y="160187"/>
                  <a:pt x="96255" y="164967"/>
                </a:cubicBezTo>
                <a:lnTo>
                  <a:pt x="116872" y="186476"/>
                </a:lnTo>
                <a:close/>
                <a:moveTo>
                  <a:pt x="57267" y="35848"/>
                </a:moveTo>
                <a:cubicBezTo>
                  <a:pt x="50395" y="35848"/>
                  <a:pt x="45813" y="40628"/>
                  <a:pt x="45813" y="47798"/>
                </a:cubicBezTo>
                <a:cubicBezTo>
                  <a:pt x="45813" y="74087"/>
                  <a:pt x="66429" y="95596"/>
                  <a:pt x="91626" y="95596"/>
                </a:cubicBezTo>
                <a:cubicBezTo>
                  <a:pt x="116824" y="95596"/>
                  <a:pt x="137440" y="74087"/>
                  <a:pt x="137440" y="47798"/>
                </a:cubicBezTo>
                <a:cubicBezTo>
                  <a:pt x="137440" y="40628"/>
                  <a:pt x="132859" y="35848"/>
                  <a:pt x="125987" y="35848"/>
                </a:cubicBezTo>
                <a:cubicBezTo>
                  <a:pt x="119115" y="35848"/>
                  <a:pt x="114533" y="40628"/>
                  <a:pt x="114533" y="47798"/>
                </a:cubicBezTo>
                <a:cubicBezTo>
                  <a:pt x="114533" y="60942"/>
                  <a:pt x="104225" y="71697"/>
                  <a:pt x="91626" y="71697"/>
                </a:cubicBezTo>
                <a:cubicBezTo>
                  <a:pt x="79028" y="71697"/>
                  <a:pt x="68720" y="60942"/>
                  <a:pt x="68720" y="47798"/>
                </a:cubicBezTo>
                <a:cubicBezTo>
                  <a:pt x="68720" y="40628"/>
                  <a:pt x="64139" y="35848"/>
                  <a:pt x="57267" y="35848"/>
                </a:cubicBezTo>
                <a:close/>
                <a:moveTo>
                  <a:pt x="34360" y="0"/>
                </a:moveTo>
                <a:lnTo>
                  <a:pt x="148894" y="0"/>
                </a:lnTo>
                <a:cubicBezTo>
                  <a:pt x="168364" y="0"/>
                  <a:pt x="183254" y="15534"/>
                  <a:pt x="183254" y="35848"/>
                </a:cubicBezTo>
                <a:lnTo>
                  <a:pt x="183599" y="107578"/>
                </a:lnTo>
                <a:lnTo>
                  <a:pt x="115910" y="175251"/>
                </a:lnTo>
                <a:lnTo>
                  <a:pt x="98850" y="158038"/>
                </a:lnTo>
                <a:cubicBezTo>
                  <a:pt x="91573" y="150553"/>
                  <a:pt x="80100" y="150553"/>
                  <a:pt x="72823" y="158038"/>
                </a:cubicBezTo>
                <a:cubicBezTo>
                  <a:pt x="65546" y="165522"/>
                  <a:pt x="65546" y="176750"/>
                  <a:pt x="72823" y="184235"/>
                </a:cubicBezTo>
                <a:lnTo>
                  <a:pt x="100405" y="216000"/>
                </a:lnTo>
                <a:lnTo>
                  <a:pt x="34360" y="215091"/>
                </a:lnTo>
                <a:cubicBezTo>
                  <a:pt x="14889" y="215091"/>
                  <a:pt x="0" y="199557"/>
                  <a:pt x="0" y="179242"/>
                </a:cubicBezTo>
                <a:lnTo>
                  <a:pt x="0" y="35848"/>
                </a:lnTo>
                <a:cubicBezTo>
                  <a:pt x="0" y="15534"/>
                  <a:pt x="14889" y="0"/>
                  <a:pt x="3436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5400000" scaled="1"/>
          </a:gradFill>
          <a:ln w="745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03" name="图片 63" descr="343439383331313b343532303032323bb2fac6b7d5b9cabe"/>
          <p:cNvSpPr/>
          <p:nvPr>
            <p:custDataLst>
              <p:tags r:id="rId30"/>
            </p:custDataLst>
          </p:nvPr>
        </p:nvSpPr>
        <p:spPr>
          <a:xfrm>
            <a:off x="8742363" y="3771265"/>
            <a:ext cx="243600" cy="205723"/>
          </a:xfrm>
          <a:custGeom>
            <a:avLst/>
            <a:gdLst>
              <a:gd name="connsiteX0" fmla="*/ 37243 w 243600"/>
              <a:gd name="connsiteY0" fmla="*/ 128036 h 205723"/>
              <a:gd name="connsiteX1" fmla="*/ 37243 w 243600"/>
              <a:gd name="connsiteY1" fmla="*/ 165463 h 205723"/>
              <a:gd name="connsiteX2" fmla="*/ 43003 w 243600"/>
              <a:gd name="connsiteY2" fmla="*/ 174220 h 205723"/>
              <a:gd name="connsiteX3" fmla="*/ 118856 w 243600"/>
              <a:gd name="connsiteY3" fmla="*/ 205183 h 205723"/>
              <a:gd name="connsiteX4" fmla="*/ 125615 w 243600"/>
              <a:gd name="connsiteY4" fmla="*/ 205151 h 205723"/>
              <a:gd name="connsiteX5" fmla="*/ 201847 w 243600"/>
              <a:gd name="connsiteY5" fmla="*/ 173188 h 205723"/>
              <a:gd name="connsiteX6" fmla="*/ 207529 w 243600"/>
              <a:gd name="connsiteY6" fmla="*/ 164463 h 205723"/>
              <a:gd name="connsiteX7" fmla="*/ 207529 w 243600"/>
              <a:gd name="connsiteY7" fmla="*/ 126709 h 205723"/>
              <a:gd name="connsiteX8" fmla="*/ 238167 w 243600"/>
              <a:gd name="connsiteY8" fmla="*/ 113258 h 205723"/>
              <a:gd name="connsiteX9" fmla="*/ 242988 w 243600"/>
              <a:gd name="connsiteY9" fmla="*/ 100914 h 205723"/>
              <a:gd name="connsiteX10" fmla="*/ 241122 w 243600"/>
              <a:gd name="connsiteY10" fmla="*/ 98014 h 205723"/>
              <a:gd name="connsiteX11" fmla="*/ 207256 w 243600"/>
              <a:gd name="connsiteY11" fmla="*/ 62147 h 205723"/>
              <a:gd name="connsiteX12" fmla="*/ 238211 w 243600"/>
              <a:gd name="connsiteY12" fmla="*/ 31293 h 205723"/>
              <a:gd name="connsiteX13" fmla="*/ 238450 w 243600"/>
              <a:gd name="connsiteY13" fmla="*/ 17982 h 205723"/>
              <a:gd name="connsiteX14" fmla="*/ 233862 w 243600"/>
              <a:gd name="connsiteY14" fmla="*/ 15322 h 205723"/>
              <a:gd name="connsiteX15" fmla="*/ 168957 w 243600"/>
              <a:gd name="connsiteY15" fmla="*/ 471 h 205723"/>
              <a:gd name="connsiteX16" fmla="*/ 161206 w 243600"/>
              <a:gd name="connsiteY16" fmla="*/ 2396 h 205723"/>
              <a:gd name="connsiteX17" fmla="*/ 124859 w 243600"/>
              <a:gd name="connsiteY17" fmla="*/ 33363 h 205723"/>
              <a:gd name="connsiteX18" fmla="*/ 85193 w 243600"/>
              <a:gd name="connsiteY18" fmla="*/ 2047 h 205723"/>
              <a:gd name="connsiteX19" fmla="*/ 77927 w 243600"/>
              <a:gd name="connsiteY19" fmla="*/ 292 h 205723"/>
              <a:gd name="connsiteX20" fmla="*/ 10912 w 243600"/>
              <a:gd name="connsiteY20" fmla="*/ 13834 h 205723"/>
              <a:gd name="connsiteX21" fmla="*/ 3725 w 243600"/>
              <a:gd name="connsiteY21" fmla="*/ 24878 h 205723"/>
              <a:gd name="connsiteX22" fmla="*/ 6242 w 243600"/>
              <a:gd name="connsiteY22" fmla="*/ 29750 h 205723"/>
              <a:gd name="connsiteX23" fmla="*/ 38014 w 243600"/>
              <a:gd name="connsiteY23" fmla="*/ 62413 h 205723"/>
              <a:gd name="connsiteX24" fmla="*/ 43730 w 243600"/>
              <a:gd name="connsiteY24" fmla="*/ 62413 h 205723"/>
              <a:gd name="connsiteX25" fmla="*/ 122242 w 243600"/>
              <a:gd name="connsiteY25" fmla="*/ 36337 h 205723"/>
              <a:gd name="connsiteX26" fmla="*/ 201026 w 243600"/>
              <a:gd name="connsiteY26" fmla="*/ 62413 h 205723"/>
              <a:gd name="connsiteX27" fmla="*/ 126930 w 243600"/>
              <a:gd name="connsiteY27" fmla="*/ 95765 h 205723"/>
              <a:gd name="connsiteX28" fmla="*/ 43730 w 243600"/>
              <a:gd name="connsiteY28" fmla="*/ 62413 h 205723"/>
              <a:gd name="connsiteX29" fmla="*/ 37863 w 243600"/>
              <a:gd name="connsiteY29" fmla="*/ 62413 h 205723"/>
              <a:gd name="connsiteX30" fmla="*/ 2806 w 243600"/>
              <a:gd name="connsiteY30" fmla="*/ 98385 h 205723"/>
              <a:gd name="connsiteX31" fmla="*/ 2753 w 243600"/>
              <a:gd name="connsiteY31" fmla="*/ 111698 h 205723"/>
              <a:gd name="connsiteX32" fmla="*/ 5565 w 243600"/>
              <a:gd name="connsiteY32" fmla="*/ 113693 h 205723"/>
              <a:gd name="connsiteX33" fmla="*/ 37243 w 243600"/>
              <a:gd name="connsiteY33" fmla="*/ 128036 h 205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43600" h="205723">
                <a:moveTo>
                  <a:pt x="37243" y="128036"/>
                </a:moveTo>
                <a:lnTo>
                  <a:pt x="37243" y="165463"/>
                </a:lnTo>
                <a:cubicBezTo>
                  <a:pt x="37243" y="169328"/>
                  <a:pt x="39527" y="172801"/>
                  <a:pt x="43003" y="174220"/>
                </a:cubicBezTo>
                <a:lnTo>
                  <a:pt x="118856" y="205183"/>
                </a:lnTo>
                <a:cubicBezTo>
                  <a:pt x="121029" y="206070"/>
                  <a:pt x="123450" y="206059"/>
                  <a:pt x="125615" y="205151"/>
                </a:cubicBezTo>
                <a:lnTo>
                  <a:pt x="201847" y="173188"/>
                </a:lnTo>
                <a:cubicBezTo>
                  <a:pt x="205282" y="171748"/>
                  <a:pt x="207529" y="168296"/>
                  <a:pt x="207529" y="164463"/>
                </a:cubicBezTo>
                <a:lnTo>
                  <a:pt x="207529" y="126709"/>
                </a:lnTo>
                <a:lnTo>
                  <a:pt x="238167" y="113258"/>
                </a:lnTo>
                <a:cubicBezTo>
                  <a:pt x="242793" y="111226"/>
                  <a:pt x="244952" y="105700"/>
                  <a:pt x="242988" y="100914"/>
                </a:cubicBezTo>
                <a:cubicBezTo>
                  <a:pt x="242546" y="99836"/>
                  <a:pt x="241912" y="98852"/>
                  <a:pt x="241122" y="98014"/>
                </a:cubicBezTo>
                <a:lnTo>
                  <a:pt x="207256" y="62147"/>
                </a:lnTo>
                <a:lnTo>
                  <a:pt x="238211" y="31293"/>
                </a:lnTo>
                <a:cubicBezTo>
                  <a:pt x="241830" y="27686"/>
                  <a:pt x="241937" y="21726"/>
                  <a:pt x="238450" y="17982"/>
                </a:cubicBezTo>
                <a:cubicBezTo>
                  <a:pt x="237207" y="16647"/>
                  <a:pt x="235612" y="15722"/>
                  <a:pt x="233862" y="15322"/>
                </a:cubicBezTo>
                <a:lnTo>
                  <a:pt x="168957" y="471"/>
                </a:lnTo>
                <a:cubicBezTo>
                  <a:pt x="166225" y="-154"/>
                  <a:pt x="163366" y="556"/>
                  <a:pt x="161206" y="2396"/>
                </a:cubicBezTo>
                <a:lnTo>
                  <a:pt x="124859" y="33363"/>
                </a:lnTo>
                <a:lnTo>
                  <a:pt x="85193" y="2047"/>
                </a:lnTo>
                <a:cubicBezTo>
                  <a:pt x="83125" y="415"/>
                  <a:pt x="80480" y="-224"/>
                  <a:pt x="77927" y="292"/>
                </a:cubicBezTo>
                <a:lnTo>
                  <a:pt x="10912" y="13834"/>
                </a:lnTo>
                <a:cubicBezTo>
                  <a:pt x="5979" y="14830"/>
                  <a:pt x="2761" y="19775"/>
                  <a:pt x="3725" y="24878"/>
                </a:cubicBezTo>
                <a:cubicBezTo>
                  <a:pt x="4074" y="26726"/>
                  <a:pt x="4951" y="28423"/>
                  <a:pt x="6242" y="29750"/>
                </a:cubicBezTo>
                <a:lnTo>
                  <a:pt x="38014" y="62413"/>
                </a:lnTo>
                <a:lnTo>
                  <a:pt x="43730" y="62413"/>
                </a:lnTo>
                <a:lnTo>
                  <a:pt x="122242" y="36337"/>
                </a:lnTo>
                <a:lnTo>
                  <a:pt x="201026" y="62413"/>
                </a:lnTo>
                <a:lnTo>
                  <a:pt x="126930" y="95765"/>
                </a:lnTo>
                <a:lnTo>
                  <a:pt x="43730" y="62413"/>
                </a:lnTo>
                <a:lnTo>
                  <a:pt x="37863" y="62413"/>
                </a:lnTo>
                <a:lnTo>
                  <a:pt x="2806" y="98385"/>
                </a:lnTo>
                <a:cubicBezTo>
                  <a:pt x="-763" y="102046"/>
                  <a:pt x="-786" y="108007"/>
                  <a:pt x="2753" y="111698"/>
                </a:cubicBezTo>
                <a:cubicBezTo>
                  <a:pt x="3561" y="112541"/>
                  <a:pt x="4515" y="113217"/>
                  <a:pt x="5565" y="113693"/>
                </a:cubicBezTo>
                <a:lnTo>
                  <a:pt x="37243" y="128036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5400000" scaled="1"/>
          </a:gradFill>
          <a:ln w="889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pic>
        <p:nvPicPr>
          <p:cNvPr id="207" name="图片 206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5442585" y="2280285"/>
            <a:ext cx="1308735" cy="2105025"/>
          </a:xfrm>
          <a:prstGeom prst="rect">
            <a:avLst/>
          </a:prstGeom>
        </p:spPr>
      </p:pic>
      <p:sp>
        <p:nvSpPr>
          <p:cNvPr id="208" name="标题 1"/>
          <p:cNvSpPr>
            <a:spLocks noGrp="1"/>
          </p:cNvSpPr>
          <p:nvPr>
            <p:custDataLst>
              <p:tags r:id="rId32"/>
            </p:custDataLst>
          </p:nvPr>
        </p:nvSpPr>
        <p:spPr>
          <a:xfrm>
            <a:off x="1200150" y="122555"/>
            <a:ext cx="5050878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altLang="zh-CN" sz="32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Основные функции</a:t>
            </a:r>
            <a:endParaRPr kumimoji="0" lang="ru-RU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sp>
        <p:nvSpPr>
          <p:cNvPr id="210" name="矩形 209"/>
          <p:cNvSpPr/>
          <p:nvPr>
            <p:custDataLst>
              <p:tags r:id="rId33"/>
            </p:custDataLst>
          </p:nvPr>
        </p:nvSpPr>
        <p:spPr>
          <a:xfrm>
            <a:off x="553085" y="5177155"/>
            <a:ext cx="10908665" cy="36322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/>
            <a:r>
              <a:rPr lang="ru-RU" altLang="zh-CN" sz="1800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GD390L высокоэффективный преобразователя частоты, предназначенный для лифтов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/>
          <p:nvPr/>
        </p:nvSpPr>
        <p:spPr>
          <a:xfrm flipV="1">
            <a:off x="3352800" y="-1870075"/>
            <a:ext cx="6391275" cy="490538"/>
          </a:xfrm>
          <a:prstGeom prst="rect">
            <a:avLst/>
          </a:prstGeom>
          <a:noFill/>
          <a:ln w="9525">
            <a:noFill/>
          </a:ln>
        </p:spPr>
        <p:txBody>
          <a:bodyPr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4339" name="Rectangle 167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4340" name="Rectangle 172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3" name="标题 1"/>
          <p:cNvSpPr>
            <a:spLocks noGrp="1"/>
          </p:cNvSpPr>
          <p:nvPr/>
        </p:nvSpPr>
        <p:spPr>
          <a:xfrm>
            <a:off x="1200150" y="122554"/>
            <a:ext cx="9859360" cy="683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Богатая конфигурация - совместимость с синхронными и асинхронными двигателями</a:t>
            </a:r>
            <a:endParaRPr lang="ru-RU" altLang="zh-CN" sz="2400" b="1" dirty="0" smtClean="0">
              <a:solidFill>
                <a:srgbClr val="00B0F0"/>
              </a:solidFill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grpSp>
        <p:nvGrpSpPr>
          <p:cNvPr id="14342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5" name="矩形 24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sp>
        <p:nvSpPr>
          <p:cNvPr id="24" name="椭圆 23"/>
          <p:cNvSpPr/>
          <p:nvPr>
            <p:custDataLst>
              <p:tags r:id="rId1"/>
            </p:custDataLst>
          </p:nvPr>
        </p:nvSpPr>
        <p:spPr>
          <a:xfrm>
            <a:off x="4140787" y="2537152"/>
            <a:ext cx="3416056" cy="1062608"/>
          </a:xfrm>
          <a:prstGeom prst="ellipse">
            <a:avLst/>
          </a:prstGeom>
          <a:gradFill>
            <a:gsLst>
              <a:gs pos="4000">
                <a:schemeClr val="accent1">
                  <a:lumMod val="60000"/>
                  <a:lumOff val="40000"/>
                  <a:alpha val="100000"/>
                </a:schemeClr>
              </a:gs>
              <a:gs pos="45000">
                <a:schemeClr val="bg1">
                  <a:alpha val="75000"/>
                  <a:lumMod val="98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12700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50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7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2" name="弧形 1"/>
          <p:cNvSpPr/>
          <p:nvPr>
            <p:custDataLst>
              <p:tags r:id="rId2"/>
            </p:custDataLst>
          </p:nvPr>
        </p:nvSpPr>
        <p:spPr>
          <a:xfrm rot="10800000">
            <a:off x="3631191" y="2487583"/>
            <a:ext cx="4432722" cy="1419774"/>
          </a:xfrm>
          <a:prstGeom prst="arc">
            <a:avLst>
              <a:gd name="adj1" fmla="val 9688906"/>
              <a:gd name="adj2" fmla="val 1102107"/>
            </a:avLst>
          </a:prstGeom>
          <a:ln w="1905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28000">
                  <a:schemeClr val="accent1">
                    <a:lumMod val="25000"/>
                    <a:lumOff val="75000"/>
                  </a:schemeClr>
                </a:gs>
                <a:gs pos="20000">
                  <a:schemeClr val="accent1">
                    <a:lumMod val="25000"/>
                    <a:lumOff val="75000"/>
                  </a:schemeClr>
                </a:gs>
                <a:gs pos="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30" name="任意多边形 15"/>
          <p:cNvSpPr/>
          <p:nvPr>
            <p:custDataLst>
              <p:tags r:id="rId3"/>
            </p:custDataLst>
          </p:nvPr>
        </p:nvSpPr>
        <p:spPr>
          <a:xfrm>
            <a:off x="4576030" y="2528085"/>
            <a:ext cx="2543787" cy="393476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433" h="531">
                <a:moveTo>
                  <a:pt x="1716" y="0"/>
                </a:moveTo>
                <a:cubicBezTo>
                  <a:pt x="2424" y="0"/>
                  <a:pt x="3048" y="102"/>
                  <a:pt x="3416" y="258"/>
                </a:cubicBezTo>
                <a:lnTo>
                  <a:pt x="3433" y="266"/>
                </a:lnTo>
                <a:lnTo>
                  <a:pt x="3416" y="273"/>
                </a:lnTo>
                <a:cubicBezTo>
                  <a:pt x="3048" y="429"/>
                  <a:pt x="2424" y="531"/>
                  <a:pt x="1716" y="531"/>
                </a:cubicBezTo>
                <a:cubicBezTo>
                  <a:pt x="1009" y="531"/>
                  <a:pt x="385" y="429"/>
                  <a:pt x="17" y="273"/>
                </a:cubicBezTo>
                <a:lnTo>
                  <a:pt x="0" y="266"/>
                </a:lnTo>
                <a:lnTo>
                  <a:pt x="17" y="258"/>
                </a:lnTo>
                <a:cubicBezTo>
                  <a:pt x="385" y="102"/>
                  <a:pt x="1009" y="0"/>
                  <a:pt x="1716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4000"/>
            </a:schemeClr>
          </a:solidFill>
          <a:ln w="6350">
            <a:noFill/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31" name="任意多边形 3"/>
          <p:cNvSpPr/>
          <p:nvPr>
            <p:custDataLst>
              <p:tags r:id="rId4"/>
            </p:custDataLst>
          </p:nvPr>
        </p:nvSpPr>
        <p:spPr>
          <a:xfrm>
            <a:off x="4329392" y="2488188"/>
            <a:ext cx="3037400" cy="90773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099" h="1225">
                <a:moveTo>
                  <a:pt x="0" y="0"/>
                </a:moveTo>
                <a:lnTo>
                  <a:pt x="0" y="0"/>
                </a:lnTo>
                <a:lnTo>
                  <a:pt x="1" y="15"/>
                </a:lnTo>
                <a:cubicBezTo>
                  <a:pt x="29" y="331"/>
                  <a:pt x="935" y="585"/>
                  <a:pt x="2050" y="585"/>
                </a:cubicBezTo>
                <a:cubicBezTo>
                  <a:pt x="3164" y="585"/>
                  <a:pt x="4070" y="331"/>
                  <a:pt x="4098" y="15"/>
                </a:cubicBezTo>
                <a:lnTo>
                  <a:pt x="4099" y="0"/>
                </a:lnTo>
                <a:lnTo>
                  <a:pt x="4099" y="0"/>
                </a:lnTo>
                <a:lnTo>
                  <a:pt x="4099" y="640"/>
                </a:lnTo>
                <a:lnTo>
                  <a:pt x="4099" y="642"/>
                </a:lnTo>
                <a:lnTo>
                  <a:pt x="4099" y="642"/>
                </a:lnTo>
                <a:lnTo>
                  <a:pt x="4098" y="655"/>
                </a:lnTo>
                <a:cubicBezTo>
                  <a:pt x="4070" y="971"/>
                  <a:pt x="3164" y="1225"/>
                  <a:pt x="2050" y="1225"/>
                </a:cubicBezTo>
                <a:cubicBezTo>
                  <a:pt x="935" y="1225"/>
                  <a:pt x="29" y="971"/>
                  <a:pt x="1" y="655"/>
                </a:cubicBezTo>
                <a:lnTo>
                  <a:pt x="0" y="642"/>
                </a:lnTo>
                <a:lnTo>
                  <a:pt x="0" y="642"/>
                </a:lnTo>
                <a:lnTo>
                  <a:pt x="0" y="6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  <a:alpha val="60000"/>
                </a:schemeClr>
              </a:gs>
              <a:gs pos="77000">
                <a:schemeClr val="accent1">
                  <a:lumMod val="30000"/>
                  <a:lumOff val="70000"/>
                  <a:alpha val="50000"/>
                </a:schemeClr>
              </a:gs>
              <a:gs pos="100000">
                <a:schemeClr val="accent1">
                  <a:alpha val="50000"/>
                  <a:lumMod val="62000"/>
                  <a:lumOff val="38000"/>
                </a:schemeClr>
              </a:gs>
            </a:gsLst>
            <a:lin ang="16800000" scaled="0"/>
          </a:gradFill>
          <a:ln w="9525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32" name="椭圆 31"/>
          <p:cNvSpPr/>
          <p:nvPr>
            <p:custDataLst>
              <p:tags r:id="rId5"/>
            </p:custDataLst>
          </p:nvPr>
        </p:nvSpPr>
        <p:spPr>
          <a:xfrm>
            <a:off x="4329392" y="2528085"/>
            <a:ext cx="3037400" cy="867722"/>
          </a:xfrm>
          <a:prstGeom prst="ellipse">
            <a:avLst/>
          </a:prstGeom>
          <a:noFill/>
          <a:ln w="6350">
            <a:gradFill>
              <a:gsLst>
                <a:gs pos="0">
                  <a:schemeClr val="accent1">
                    <a:alpha val="5000"/>
                  </a:schemeClr>
                </a:gs>
                <a:gs pos="64000">
                  <a:schemeClr val="accent1">
                    <a:alpha val="25000"/>
                  </a:schemeClr>
                </a:gs>
                <a:gs pos="100000">
                  <a:schemeClr val="accent1">
                    <a:alpha val="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6"/>
            </p:custDataLst>
          </p:nvPr>
        </p:nvSpPr>
        <p:spPr>
          <a:xfrm>
            <a:off x="4329392" y="2054154"/>
            <a:ext cx="3037400" cy="867722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37000">
                <a:schemeClr val="bg1"/>
              </a:gs>
              <a:gs pos="81000">
                <a:schemeClr val="bg1"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620000" scaled="0"/>
          </a:gradFill>
          <a:ln w="6350">
            <a:gradFill>
              <a:gsLst>
                <a:gs pos="0">
                  <a:schemeClr val="accent1">
                    <a:alpha val="20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35" name="椭圆 34"/>
          <p:cNvSpPr/>
          <p:nvPr>
            <p:custDataLst>
              <p:tags r:id="rId7"/>
            </p:custDataLst>
          </p:nvPr>
        </p:nvSpPr>
        <p:spPr>
          <a:xfrm>
            <a:off x="4574821" y="2419879"/>
            <a:ext cx="2546110" cy="236382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53000"/>
                </a:schemeClr>
              </a:gs>
              <a:gs pos="66000">
                <a:schemeClr val="bg1"/>
              </a:gs>
              <a:gs pos="25000">
                <a:schemeClr val="accent1">
                  <a:lumMod val="100000"/>
                  <a:alpha val="3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37" name="弧形 36"/>
          <p:cNvSpPr/>
          <p:nvPr>
            <p:custDataLst>
              <p:tags r:id="rId8"/>
            </p:custDataLst>
          </p:nvPr>
        </p:nvSpPr>
        <p:spPr>
          <a:xfrm rot="10800000">
            <a:off x="3339216" y="2300792"/>
            <a:ext cx="5016638" cy="1606509"/>
          </a:xfrm>
          <a:prstGeom prst="arc">
            <a:avLst>
              <a:gd name="adj1" fmla="val 9741748"/>
              <a:gd name="adj2" fmla="val 1074510"/>
            </a:avLst>
          </a:prstGeom>
          <a:ln w="9525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28000">
                  <a:schemeClr val="accent1">
                    <a:lumMod val="45000"/>
                    <a:lumOff val="55000"/>
                  </a:schemeClr>
                </a:gs>
                <a:gs pos="20000">
                  <a:schemeClr val="accent1">
                    <a:lumMod val="45000"/>
                    <a:lumOff val="55000"/>
                  </a:schemeClr>
                </a:gs>
                <a:gs pos="0">
                  <a:schemeClr val="accent1">
                    <a:lumMod val="50000"/>
                    <a:lumOff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38" name="等腰三角形 37"/>
          <p:cNvSpPr/>
          <p:nvPr>
            <p:custDataLst>
              <p:tags r:id="rId9"/>
            </p:custDataLst>
          </p:nvPr>
        </p:nvSpPr>
        <p:spPr>
          <a:xfrm rot="4080000">
            <a:off x="3581622" y="2616342"/>
            <a:ext cx="128195" cy="234900"/>
          </a:xfrm>
          <a:prstGeom prst="triangle">
            <a:avLst>
              <a:gd name="adj" fmla="val 29196"/>
            </a:avLst>
          </a:prstGeom>
          <a:gradFill>
            <a:gsLst>
              <a:gs pos="1000">
                <a:schemeClr val="accent1">
                  <a:lumMod val="40000"/>
                  <a:lumOff val="60000"/>
                </a:schemeClr>
              </a:gs>
              <a:gs pos="86000">
                <a:schemeClr val="accent1">
                  <a:alpha val="73000"/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39" name="等腰三角形 38"/>
          <p:cNvSpPr/>
          <p:nvPr>
            <p:custDataLst>
              <p:tags r:id="rId10"/>
            </p:custDataLst>
          </p:nvPr>
        </p:nvSpPr>
        <p:spPr>
          <a:xfrm rot="16680000">
            <a:off x="4715065" y="3718956"/>
            <a:ext cx="128195" cy="234900"/>
          </a:xfrm>
          <a:prstGeom prst="triangle">
            <a:avLst>
              <a:gd name="adj" fmla="val 62096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40" name="等腰三角形 39"/>
          <p:cNvSpPr/>
          <p:nvPr>
            <p:custDataLst>
              <p:tags r:id="rId11"/>
            </p:custDataLst>
          </p:nvPr>
        </p:nvSpPr>
        <p:spPr>
          <a:xfrm rot="15600000">
            <a:off x="6690582" y="3740718"/>
            <a:ext cx="128195" cy="234900"/>
          </a:xfrm>
          <a:prstGeom prst="triangle">
            <a:avLst>
              <a:gd name="adj" fmla="val 60926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41" name="等腰三角形 40"/>
          <p:cNvSpPr/>
          <p:nvPr>
            <p:custDataLst>
              <p:tags r:id="rId12"/>
            </p:custDataLst>
          </p:nvPr>
        </p:nvSpPr>
        <p:spPr>
          <a:xfrm rot="19080000" flipV="1">
            <a:off x="8062200" y="2679815"/>
            <a:ext cx="128195" cy="234900"/>
          </a:xfrm>
          <a:prstGeom prst="triangle">
            <a:avLst>
              <a:gd name="adj" fmla="val 83002"/>
            </a:avLst>
          </a:prstGeom>
          <a:gradFill>
            <a:gsLst>
              <a:gs pos="1000">
                <a:schemeClr val="accent1">
                  <a:lumMod val="40000"/>
                  <a:lumOff val="60000"/>
                </a:schemeClr>
              </a:gs>
              <a:gs pos="86000">
                <a:schemeClr val="accent1">
                  <a:alpha val="73000"/>
                  <a:lumMod val="10000"/>
                  <a:lumOff val="9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42" name="弧形 41"/>
          <p:cNvSpPr/>
          <p:nvPr>
            <p:custDataLst>
              <p:tags r:id="rId13"/>
            </p:custDataLst>
          </p:nvPr>
        </p:nvSpPr>
        <p:spPr>
          <a:xfrm rot="10800000">
            <a:off x="1260329" y="1654578"/>
            <a:ext cx="9195933" cy="2944773"/>
          </a:xfrm>
          <a:prstGeom prst="arc">
            <a:avLst>
              <a:gd name="adj1" fmla="val 9452879"/>
              <a:gd name="adj2" fmla="val 1362437"/>
            </a:avLst>
          </a:prstGeom>
          <a:noFill/>
          <a:ln w="31750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1620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14"/>
            </p:custDataLst>
          </p:nvPr>
        </p:nvSpPr>
        <p:spPr>
          <a:xfrm>
            <a:off x="2810880" y="3962571"/>
            <a:ext cx="608067" cy="608067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00" b="1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15"/>
            </p:custDataLst>
          </p:nvPr>
        </p:nvSpPr>
        <p:spPr>
          <a:xfrm>
            <a:off x="1131570" y="4787114"/>
            <a:ext cx="3966299" cy="80088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ru-RU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Управление синхронным </a:t>
            </a:r>
            <a:r>
              <a:rPr lang="ru-RU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двигателем </a:t>
            </a:r>
            <a:r>
              <a:rPr lang="ru-RU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в замкнутом контуре</a:t>
            </a:r>
          </a:p>
        </p:txBody>
      </p:sp>
      <p:sp>
        <p:nvSpPr>
          <p:cNvPr id="17" name="椭圆 16"/>
          <p:cNvSpPr/>
          <p:nvPr>
            <p:custDataLst>
              <p:tags r:id="rId16"/>
            </p:custDataLst>
          </p:nvPr>
        </p:nvSpPr>
        <p:spPr>
          <a:xfrm>
            <a:off x="8297352" y="3948668"/>
            <a:ext cx="608067" cy="608067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</a:schemeClr>
              </a:gs>
              <a:gs pos="86000">
                <a:schemeClr val="accent1">
                  <a:alpha val="100000"/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7"/>
            </p:custDataLst>
          </p:nvPr>
        </p:nvSpPr>
        <p:spPr>
          <a:xfrm>
            <a:off x="6744335" y="4808855"/>
            <a:ext cx="4465955" cy="11563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ru-RU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Управление асинхронным двигателем в открытом и закнутом контуре</a:t>
            </a:r>
          </a:p>
        </p:txBody>
      </p:sp>
      <p:sp>
        <p:nvSpPr>
          <p:cNvPr id="53" name="图片 62" descr="343435383036303b343532343134393bcdb7c4d4b7e7b1a9"/>
          <p:cNvSpPr/>
          <p:nvPr>
            <p:custDataLst>
              <p:tags r:id="rId18"/>
            </p:custDataLst>
          </p:nvPr>
        </p:nvSpPr>
        <p:spPr>
          <a:xfrm>
            <a:off x="3006739" y="4142109"/>
            <a:ext cx="216467" cy="252801"/>
          </a:xfrm>
          <a:custGeom>
            <a:avLst/>
            <a:gdLst>
              <a:gd name="connsiteX0" fmla="*/ 126016 w 227388"/>
              <a:gd name="connsiteY0" fmla="*/ 114 h 265555"/>
              <a:gd name="connsiteX1" fmla="*/ 25814 w 227388"/>
              <a:gd name="connsiteY1" fmla="*/ 85492 h 265555"/>
              <a:gd name="connsiteX2" fmla="*/ 1521 w 227388"/>
              <a:gd name="connsiteY2" fmla="*/ 128349 h 265555"/>
              <a:gd name="connsiteX3" fmla="*/ 10814 w 227388"/>
              <a:gd name="connsiteY3" fmla="*/ 144298 h 265555"/>
              <a:gd name="connsiteX4" fmla="*/ 27204 w 227388"/>
              <a:gd name="connsiteY4" fmla="*/ 144298 h 265555"/>
              <a:gd name="connsiteX5" fmla="*/ 27204 w 227388"/>
              <a:gd name="connsiteY5" fmla="*/ 197565 h 265555"/>
              <a:gd name="connsiteX6" fmla="*/ 55901 w 227388"/>
              <a:gd name="connsiteY6" fmla="*/ 220183 h 265555"/>
              <a:gd name="connsiteX7" fmla="*/ 74281 w 227388"/>
              <a:gd name="connsiteY7" fmla="*/ 217643 h 265555"/>
              <a:gd name="connsiteX8" fmla="*/ 74281 w 227388"/>
              <a:gd name="connsiteY8" fmla="*/ 248512 h 265555"/>
              <a:gd name="connsiteX9" fmla="*/ 91440 w 227388"/>
              <a:gd name="connsiteY9" fmla="*/ 265670 h 265555"/>
              <a:gd name="connsiteX10" fmla="*/ 147212 w 227388"/>
              <a:gd name="connsiteY10" fmla="*/ 265670 h 265555"/>
              <a:gd name="connsiteX11" fmla="*/ 164375 w 227388"/>
              <a:gd name="connsiteY11" fmla="*/ 248512 h 265555"/>
              <a:gd name="connsiteX12" fmla="*/ 164375 w 227388"/>
              <a:gd name="connsiteY12" fmla="*/ 195514 h 265555"/>
              <a:gd name="connsiteX13" fmla="*/ 227504 w 227388"/>
              <a:gd name="connsiteY13" fmla="*/ 101576 h 265555"/>
              <a:gd name="connsiteX14" fmla="*/ 126016 w 227388"/>
              <a:gd name="connsiteY14" fmla="*/ 114 h 265555"/>
              <a:gd name="connsiteX15" fmla="*/ 162868 w 227388"/>
              <a:gd name="connsiteY15" fmla="*/ 91535 h 265555"/>
              <a:gd name="connsiteX16" fmla="*/ 107541 w 227388"/>
              <a:gd name="connsiteY16" fmla="*/ 149689 h 265555"/>
              <a:gd name="connsiteX17" fmla="*/ 100188 w 227388"/>
              <a:gd name="connsiteY17" fmla="*/ 146110 h 265555"/>
              <a:gd name="connsiteX18" fmla="*/ 106015 w 227388"/>
              <a:gd name="connsiteY18" fmla="*/ 106293 h 265555"/>
              <a:gd name="connsiteX19" fmla="*/ 80719 w 227388"/>
              <a:gd name="connsiteY19" fmla="*/ 106293 h 265555"/>
              <a:gd name="connsiteX20" fmla="*/ 77609 w 227388"/>
              <a:gd name="connsiteY20" fmla="*/ 99049 h 265555"/>
              <a:gd name="connsiteX21" fmla="*/ 132940 w 227388"/>
              <a:gd name="connsiteY21" fmla="*/ 40896 h 265555"/>
              <a:gd name="connsiteX22" fmla="*/ 140294 w 227388"/>
              <a:gd name="connsiteY22" fmla="*/ 44474 h 265555"/>
              <a:gd name="connsiteX23" fmla="*/ 134467 w 227388"/>
              <a:gd name="connsiteY23" fmla="*/ 84291 h 265555"/>
              <a:gd name="connsiteX24" fmla="*/ 159762 w 227388"/>
              <a:gd name="connsiteY24" fmla="*/ 84291 h 265555"/>
              <a:gd name="connsiteX25" fmla="*/ 162868 w 227388"/>
              <a:gd name="connsiteY25" fmla="*/ 91535 h 26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7388" h="265555">
                <a:moveTo>
                  <a:pt x="126016" y="114"/>
                </a:moveTo>
                <a:cubicBezTo>
                  <a:pt x="75442" y="114"/>
                  <a:pt x="33523" y="37100"/>
                  <a:pt x="25814" y="85492"/>
                </a:cubicBezTo>
                <a:lnTo>
                  <a:pt x="1521" y="128349"/>
                </a:lnTo>
                <a:cubicBezTo>
                  <a:pt x="-2516" y="135469"/>
                  <a:pt x="2628" y="144298"/>
                  <a:pt x="10814" y="144298"/>
                </a:cubicBezTo>
                <a:lnTo>
                  <a:pt x="27204" y="144298"/>
                </a:lnTo>
                <a:lnTo>
                  <a:pt x="27204" y="197565"/>
                </a:lnTo>
                <a:cubicBezTo>
                  <a:pt x="27204" y="212608"/>
                  <a:pt x="41270" y="223694"/>
                  <a:pt x="55901" y="220183"/>
                </a:cubicBezTo>
                <a:lnTo>
                  <a:pt x="74281" y="217643"/>
                </a:lnTo>
                <a:lnTo>
                  <a:pt x="74281" y="248512"/>
                </a:lnTo>
                <a:cubicBezTo>
                  <a:pt x="74281" y="257988"/>
                  <a:pt x="81964" y="265670"/>
                  <a:pt x="91440" y="265670"/>
                </a:cubicBezTo>
                <a:lnTo>
                  <a:pt x="147212" y="265670"/>
                </a:lnTo>
                <a:cubicBezTo>
                  <a:pt x="156691" y="265670"/>
                  <a:pt x="164375" y="257988"/>
                  <a:pt x="164375" y="248512"/>
                </a:cubicBezTo>
                <a:lnTo>
                  <a:pt x="164375" y="195514"/>
                </a:lnTo>
                <a:cubicBezTo>
                  <a:pt x="201404" y="180387"/>
                  <a:pt x="227504" y="144034"/>
                  <a:pt x="227504" y="101576"/>
                </a:cubicBezTo>
                <a:cubicBezTo>
                  <a:pt x="227501" y="45536"/>
                  <a:pt x="182063" y="114"/>
                  <a:pt x="126016" y="114"/>
                </a:cubicBezTo>
                <a:moveTo>
                  <a:pt x="162868" y="91535"/>
                </a:moveTo>
                <a:lnTo>
                  <a:pt x="107541" y="149689"/>
                </a:lnTo>
                <a:cubicBezTo>
                  <a:pt x="104658" y="152721"/>
                  <a:pt x="99584" y="150250"/>
                  <a:pt x="100188" y="146110"/>
                </a:cubicBezTo>
                <a:lnTo>
                  <a:pt x="106015" y="106293"/>
                </a:lnTo>
                <a:lnTo>
                  <a:pt x="80719" y="106293"/>
                </a:lnTo>
                <a:cubicBezTo>
                  <a:pt x="76948" y="106293"/>
                  <a:pt x="75013" y="101782"/>
                  <a:pt x="77609" y="99049"/>
                </a:cubicBezTo>
                <a:lnTo>
                  <a:pt x="132940" y="40896"/>
                </a:lnTo>
                <a:cubicBezTo>
                  <a:pt x="135823" y="37864"/>
                  <a:pt x="140897" y="40334"/>
                  <a:pt x="140294" y="44474"/>
                </a:cubicBezTo>
                <a:lnTo>
                  <a:pt x="134467" y="84291"/>
                </a:lnTo>
                <a:lnTo>
                  <a:pt x="159762" y="84291"/>
                </a:lnTo>
                <a:cubicBezTo>
                  <a:pt x="163529" y="84291"/>
                  <a:pt x="165468" y="88802"/>
                  <a:pt x="162868" y="91535"/>
                </a:cubicBezTo>
              </a:path>
            </a:pathLst>
          </a:custGeom>
          <a:solidFill>
            <a:schemeClr val="lt1">
              <a:lumMod val="100000"/>
            </a:schemeClr>
          </a:solidFill>
          <a:ln w="919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54" name="图片 33" descr="343439383331313b343532303033313bd3a6d3c3c9ccb3c7"/>
          <p:cNvSpPr/>
          <p:nvPr>
            <p:custDataLst>
              <p:tags r:id="rId19"/>
            </p:custDataLst>
          </p:nvPr>
        </p:nvSpPr>
        <p:spPr>
          <a:xfrm>
            <a:off x="8502278" y="4145736"/>
            <a:ext cx="198897" cy="222160"/>
          </a:xfrm>
          <a:custGeom>
            <a:avLst/>
            <a:gdLst>
              <a:gd name="connsiteX0" fmla="*/ 169872 w 208931"/>
              <a:gd name="connsiteY0" fmla="*/ 233482 h 233368"/>
              <a:gd name="connsiteX1" fmla="*/ 39290 w 208931"/>
              <a:gd name="connsiteY1" fmla="*/ 233482 h 233368"/>
              <a:gd name="connsiteX2" fmla="*/ 115 w 208931"/>
              <a:gd name="connsiteY2" fmla="*/ 194587 h 233368"/>
              <a:gd name="connsiteX3" fmla="*/ 115 w 208931"/>
              <a:gd name="connsiteY3" fmla="*/ 39009 h 233368"/>
              <a:gd name="connsiteX4" fmla="*/ 39290 w 208931"/>
              <a:gd name="connsiteY4" fmla="*/ 114 h 233368"/>
              <a:gd name="connsiteX5" fmla="*/ 169872 w 208931"/>
              <a:gd name="connsiteY5" fmla="*/ 114 h 233368"/>
              <a:gd name="connsiteX6" fmla="*/ 209046 w 208931"/>
              <a:gd name="connsiteY6" fmla="*/ 39009 h 233368"/>
              <a:gd name="connsiteX7" fmla="*/ 209046 w 208931"/>
              <a:gd name="connsiteY7" fmla="*/ 194587 h 233368"/>
              <a:gd name="connsiteX8" fmla="*/ 169872 w 208931"/>
              <a:gd name="connsiteY8" fmla="*/ 233482 h 233368"/>
              <a:gd name="connsiteX9" fmla="*/ 104581 w 208931"/>
              <a:gd name="connsiteY9" fmla="*/ 107537 h 233368"/>
              <a:gd name="connsiteX10" fmla="*/ 156813 w 208931"/>
              <a:gd name="connsiteY10" fmla="*/ 53826 h 233368"/>
              <a:gd name="connsiteX11" fmla="*/ 143755 w 208931"/>
              <a:gd name="connsiteY11" fmla="*/ 40398 h 233368"/>
              <a:gd name="connsiteX12" fmla="*/ 130697 w 208931"/>
              <a:gd name="connsiteY12" fmla="*/ 53826 h 233368"/>
              <a:gd name="connsiteX13" fmla="*/ 104581 w 208931"/>
              <a:gd name="connsiteY13" fmla="*/ 80682 h 233368"/>
              <a:gd name="connsiteX14" fmla="*/ 78464 w 208931"/>
              <a:gd name="connsiteY14" fmla="*/ 53826 h 233368"/>
              <a:gd name="connsiteX15" fmla="*/ 65406 w 208931"/>
              <a:gd name="connsiteY15" fmla="*/ 40398 h 233368"/>
              <a:gd name="connsiteX16" fmla="*/ 52348 w 208931"/>
              <a:gd name="connsiteY16" fmla="*/ 53826 h 233368"/>
              <a:gd name="connsiteX17" fmla="*/ 104581 w 208931"/>
              <a:gd name="connsiteY17" fmla="*/ 107537 h 233368"/>
              <a:gd name="connsiteX18" fmla="*/ 130697 w 208931"/>
              <a:gd name="connsiteY18" fmla="*/ 188105 h 233368"/>
              <a:gd name="connsiteX19" fmla="*/ 143755 w 208931"/>
              <a:gd name="connsiteY19" fmla="*/ 174677 h 233368"/>
              <a:gd name="connsiteX20" fmla="*/ 130697 w 208931"/>
              <a:gd name="connsiteY20" fmla="*/ 161249 h 233368"/>
              <a:gd name="connsiteX21" fmla="*/ 78464 w 208931"/>
              <a:gd name="connsiteY21" fmla="*/ 161249 h 233368"/>
              <a:gd name="connsiteX22" fmla="*/ 65406 w 208931"/>
              <a:gd name="connsiteY22" fmla="*/ 174677 h 233368"/>
              <a:gd name="connsiteX23" fmla="*/ 78464 w 208931"/>
              <a:gd name="connsiteY23" fmla="*/ 188105 h 233368"/>
              <a:gd name="connsiteX24" fmla="*/ 130697 w 208931"/>
              <a:gd name="connsiteY24" fmla="*/ 188105 h 23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08931" h="233368">
                <a:moveTo>
                  <a:pt x="169872" y="233482"/>
                </a:moveTo>
                <a:lnTo>
                  <a:pt x="39290" y="233482"/>
                </a:lnTo>
                <a:cubicBezTo>
                  <a:pt x="17091" y="233482"/>
                  <a:pt x="115" y="216628"/>
                  <a:pt x="115" y="194587"/>
                </a:cubicBezTo>
                <a:lnTo>
                  <a:pt x="115" y="39009"/>
                </a:lnTo>
                <a:cubicBezTo>
                  <a:pt x="115" y="16968"/>
                  <a:pt x="17091" y="114"/>
                  <a:pt x="39290" y="114"/>
                </a:cubicBezTo>
                <a:lnTo>
                  <a:pt x="169872" y="114"/>
                </a:lnTo>
                <a:cubicBezTo>
                  <a:pt x="192071" y="114"/>
                  <a:pt x="209046" y="16968"/>
                  <a:pt x="209046" y="39009"/>
                </a:cubicBezTo>
                <a:lnTo>
                  <a:pt x="209046" y="194587"/>
                </a:lnTo>
                <a:cubicBezTo>
                  <a:pt x="209046" y="216628"/>
                  <a:pt x="192071" y="233482"/>
                  <a:pt x="169872" y="233482"/>
                </a:cubicBezTo>
                <a:moveTo>
                  <a:pt x="104581" y="107537"/>
                </a:moveTo>
                <a:cubicBezTo>
                  <a:pt x="133308" y="107537"/>
                  <a:pt x="156813" y="83367"/>
                  <a:pt x="156813" y="53826"/>
                </a:cubicBezTo>
                <a:cubicBezTo>
                  <a:pt x="156813" y="45769"/>
                  <a:pt x="151590" y="40398"/>
                  <a:pt x="143755" y="40398"/>
                </a:cubicBezTo>
                <a:cubicBezTo>
                  <a:pt x="135920" y="40398"/>
                  <a:pt x="130697" y="45769"/>
                  <a:pt x="130697" y="53826"/>
                </a:cubicBezTo>
                <a:cubicBezTo>
                  <a:pt x="130697" y="68596"/>
                  <a:pt x="118944" y="80682"/>
                  <a:pt x="104581" y="80682"/>
                </a:cubicBezTo>
                <a:cubicBezTo>
                  <a:pt x="90217" y="80682"/>
                  <a:pt x="78464" y="68596"/>
                  <a:pt x="78464" y="53826"/>
                </a:cubicBezTo>
                <a:cubicBezTo>
                  <a:pt x="78464" y="45769"/>
                  <a:pt x="73241" y="40398"/>
                  <a:pt x="65406" y="40398"/>
                </a:cubicBezTo>
                <a:cubicBezTo>
                  <a:pt x="57571" y="40398"/>
                  <a:pt x="52348" y="45769"/>
                  <a:pt x="52348" y="53826"/>
                </a:cubicBezTo>
                <a:cubicBezTo>
                  <a:pt x="52348" y="83367"/>
                  <a:pt x="75852" y="107537"/>
                  <a:pt x="104581" y="107537"/>
                </a:cubicBezTo>
                <a:moveTo>
                  <a:pt x="130697" y="188105"/>
                </a:moveTo>
                <a:cubicBezTo>
                  <a:pt x="138532" y="188105"/>
                  <a:pt x="143755" y="182734"/>
                  <a:pt x="143755" y="174677"/>
                </a:cubicBezTo>
                <a:cubicBezTo>
                  <a:pt x="143755" y="166620"/>
                  <a:pt x="138532" y="161249"/>
                  <a:pt x="130697" y="161249"/>
                </a:cubicBezTo>
                <a:lnTo>
                  <a:pt x="78464" y="161249"/>
                </a:lnTo>
                <a:cubicBezTo>
                  <a:pt x="70629" y="161249"/>
                  <a:pt x="65406" y="166620"/>
                  <a:pt x="65406" y="174677"/>
                </a:cubicBezTo>
                <a:cubicBezTo>
                  <a:pt x="65406" y="182734"/>
                  <a:pt x="70629" y="188105"/>
                  <a:pt x="78464" y="188105"/>
                </a:cubicBezTo>
                <a:lnTo>
                  <a:pt x="130697" y="188105"/>
                </a:lnTo>
              </a:path>
            </a:pathLst>
          </a:custGeom>
          <a:solidFill>
            <a:schemeClr val="lt1">
              <a:lumMod val="100000"/>
            </a:schemeClr>
          </a:solidFill>
          <a:ln w="919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293360" y="963378"/>
            <a:ext cx="1071245" cy="173545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364105" y="3723723"/>
            <a:ext cx="1581785" cy="87566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7824470" y="3599263"/>
            <a:ext cx="1664335" cy="1000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167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2532" name="Rectangle 172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sp>
        <p:nvSpPr>
          <p:cNvPr id="23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144905" y="141605"/>
            <a:ext cx="10403336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Богатая конфигурация - стандарт с основными протоколами </a:t>
            </a:r>
          </a:p>
        </p:txBody>
      </p:sp>
      <p:sp>
        <p:nvSpPr>
          <p:cNvPr id="19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1500" y="927735"/>
            <a:ext cx="5598795" cy="278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MODBUS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ru-RU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протокол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Управление преобразователем </a:t>
            </a:r>
            <a:r>
              <a:rPr lang="ru-RU" altLang="zh-CN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частоты </a:t>
            </a:r>
            <a:r>
              <a:rPr lang="ru-RU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может быть реализовано с помощью ПК/ПЛК, управляющего главного компьютера и т.д.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Гибкая работа с данными, простота использования и высокая надёжность значительно сокращают время и стоимость разработки программного обеспечения </a:t>
            </a:r>
          </a:p>
        </p:txBody>
      </p:sp>
      <p:graphicFrame>
        <p:nvGraphicFramePr>
          <p:cNvPr id="2" name="对象 -2147482549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061983" y="4070220"/>
          <a:ext cx="4243705" cy="2151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5" r:id="rId9" imgW="2705100" imgH="1676400" progId="Visio.Drawing.11">
                  <p:embed/>
                </p:oleObj>
              </mc:Choice>
              <mc:Fallback>
                <p:oleObj r:id="rId9" imgW="2705100" imgH="1676400" progId="Visio.Drawing.11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61983" y="4070220"/>
                        <a:ext cx="4243705" cy="215138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-2147482527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6341436" y="4070220"/>
          <a:ext cx="4545965" cy="2023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6" r:id="rId11" imgW="2273300" imgH="736600" progId="Visio.Drawing.11">
                  <p:embed/>
                </p:oleObj>
              </mc:Choice>
              <mc:Fallback>
                <p:oleObj r:id="rId11" imgW="2273300" imgH="736600" progId="Visio.Drawing.11">
                  <p:embed/>
                  <p:pic>
                    <p:nvPicPr>
                      <p:cNvPr id="0" name="图片 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341436" y="4070220"/>
                        <a:ext cx="4545965" cy="202311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29325" y="1057275"/>
            <a:ext cx="6162675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CAN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ru-RU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протокол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ДифференциПростая разработка программного обеспечения, легко для вторичного развития и применения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Дифференциальный сигнал передачи данных может эффективно противостоять электромагнитным помехам и шумам. Данные обладают высокой эффективностью в режиме реального времени  для обеспечения надежной передачи данных. </a:t>
            </a:r>
            <a:endParaRPr lang="zh-CN" altLang="en-US" sz="1600" dirty="0">
              <a:solidFill>
                <a:prstClr val="black"/>
              </a:solidFill>
              <a:latin typeface="Times New Roman" panose="02020603050405020304" pitchFamily="18" charset="0"/>
              <a:ea typeface="Microsoft YaHei UI" panose="020B0503020204020204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/>
          <p:nvPr/>
        </p:nvSpPr>
        <p:spPr>
          <a:xfrm flipV="1">
            <a:off x="3352800" y="-1870075"/>
            <a:ext cx="6391275" cy="490538"/>
          </a:xfrm>
          <a:prstGeom prst="rect">
            <a:avLst/>
          </a:prstGeom>
          <a:noFill/>
          <a:ln w="9525">
            <a:noFill/>
          </a:ln>
        </p:spPr>
        <p:txBody>
          <a:bodyPr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2531" name="Rectangle 167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2532" name="Rectangle 172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2534" name="Rectangle 7"/>
          <p:cNvSpPr/>
          <p:nvPr/>
        </p:nvSpPr>
        <p:spPr>
          <a:xfrm>
            <a:off x="0" y="3653909"/>
            <a:ext cx="18473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zh-CN" altLang="zh-CN" sz="18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sp>
        <p:nvSpPr>
          <p:cNvPr id="23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144905" y="141605"/>
            <a:ext cx="9142730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Богатая конфигурация - различные типы </a:t>
            </a:r>
            <a:r>
              <a:rPr lang="ru-RU" altLang="zh-CN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панелей</a:t>
            </a:r>
            <a:endParaRPr lang="ru-RU" altLang="zh-CN" sz="2400" b="1" dirty="0">
              <a:solidFill>
                <a:srgbClr val="00B0F0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272" name="图片 2272" descr="F:\1-说明文任务\20220429卢文斗-(新建20220517）海外电梯行业专机（待确定下型号）-参考通讯卡修改通讯章节未做20220909\GD380L正标说明书\键盘界面\键盘界面\中文-键盘运行修改后界面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9705" y="1777365"/>
            <a:ext cx="2063115" cy="277050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对象 -2147482495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869950" y="1633220"/>
          <a:ext cx="3950335" cy="3009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2" name="Visio" r:id="rId12" imgW="14732000" imgH="10541000" progId="Visio.Drawing.11">
                  <p:embed/>
                </p:oleObj>
              </mc:Choice>
              <mc:Fallback>
                <p:oleObj name="Visio" r:id="rId12" imgW="14732000" imgH="10541000" progId="Visio.Drawing.11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3"/>
                      <a:srcRect l="33670" t="22568" r="20694" b="30350"/>
                      <a:stretch>
                        <a:fillRect/>
                      </a:stretch>
                    </p:blipFill>
                    <p:spPr>
                      <a:xfrm>
                        <a:off x="869950" y="1633220"/>
                        <a:ext cx="3950335" cy="300948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941433" y="1680952"/>
            <a:ext cx="1981835" cy="2914015"/>
          </a:xfrm>
          <a:prstGeom prst="rect">
            <a:avLst/>
          </a:prstGeom>
        </p:spPr>
      </p:pic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5197475" y="4679315"/>
            <a:ext cx="2257425" cy="36131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lvl="0" algn="ctr"/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ЖК </a:t>
            </a:r>
            <a:r>
              <a:rPr lang="ru-RU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панель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7"/>
            </p:custDataLst>
          </p:nvPr>
        </p:nvSpPr>
        <p:spPr>
          <a:xfrm>
            <a:off x="971550" y="4663440"/>
            <a:ext cx="2322195" cy="3771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LED </a:t>
            </a:r>
            <a:r>
              <a:rPr lang="ru-RU" altLang="zh-CN" sz="2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панель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8"/>
            </p:custDataLst>
          </p:nvPr>
        </p:nvSpPr>
        <p:spPr>
          <a:xfrm>
            <a:off x="8151495" y="4642485"/>
            <a:ext cx="3573145" cy="39814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lvl="0" algn="r"/>
            <a:r>
              <a:rPr kumimoji="0" lang="ru-RU" altLang="zh-C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Упрощенная 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LED </a:t>
            </a:r>
            <a:r>
              <a:rPr lang="ru-RU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панель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/>
          <p:cNvSpPr>
            <a:spLocks noGrp="1"/>
          </p:cNvSpPr>
          <p:nvPr/>
        </p:nvSpPr>
        <p:spPr>
          <a:xfrm>
            <a:off x="1141411" y="93662"/>
            <a:ext cx="9461934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Безопасность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 и надёжность – широкий диапозон напряжений</a:t>
            </a:r>
            <a:endParaRPr kumimoji="0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sp>
        <p:nvSpPr>
          <p:cNvPr id="15362" name="Rectangle 2"/>
          <p:cNvSpPr/>
          <p:nvPr/>
        </p:nvSpPr>
        <p:spPr>
          <a:xfrm flipV="1">
            <a:off x="3352800" y="-1870075"/>
            <a:ext cx="6391275" cy="490538"/>
          </a:xfrm>
          <a:prstGeom prst="rect">
            <a:avLst/>
          </a:prstGeom>
          <a:noFill/>
          <a:ln w="9525">
            <a:noFill/>
          </a:ln>
        </p:spPr>
        <p:txBody>
          <a:bodyPr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5363" name="Rectangle 167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5364" name="Rectangle 172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grpSp>
        <p:nvGrpSpPr>
          <p:cNvPr id="15365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2" name="矩形 21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pic>
        <p:nvPicPr>
          <p:cNvPr id="74754" name="Picture 2" descr="C:\Users\Administrator\AppData\Roaming\Foxmail7\Temp-4816-20220307170927\CatchB37C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6472248" y="1894422"/>
            <a:ext cx="2282825" cy="365462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0" name="椭圆 9"/>
          <p:cNvSpPr/>
          <p:nvPr>
            <p:custDataLst>
              <p:tags r:id="rId2"/>
            </p:custDataLst>
          </p:nvPr>
        </p:nvSpPr>
        <p:spPr>
          <a:xfrm>
            <a:off x="5004753" y="2045970"/>
            <a:ext cx="6450330" cy="2233930"/>
          </a:xfrm>
          <a:prstGeom prst="ellipse">
            <a:avLst/>
          </a:prstGeom>
          <a:gradFill>
            <a:gsLst>
              <a:gs pos="0">
                <a:srgbClr val="FFFFFF">
                  <a:alpha val="0"/>
                </a:srgbClr>
              </a:gs>
              <a:gs pos="52000">
                <a:schemeClr val="accent1">
                  <a:lumMod val="20000"/>
                  <a:lumOff val="80000"/>
                  <a:alpha val="15000"/>
                </a:schemeClr>
              </a:gs>
            </a:gsLst>
            <a:lin ang="5400000" scaled="0"/>
          </a:gradFill>
          <a:ln w="6350">
            <a:solidFill>
              <a:schemeClr val="accent1">
                <a:alpha val="1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1" name="椭圆 10"/>
          <p:cNvSpPr/>
          <p:nvPr>
            <p:custDataLst>
              <p:tags r:id="rId3"/>
            </p:custDataLst>
          </p:nvPr>
        </p:nvSpPr>
        <p:spPr>
          <a:xfrm>
            <a:off x="7130093" y="1869984"/>
            <a:ext cx="5674995" cy="1913890"/>
          </a:xfrm>
          <a:prstGeom prst="ellipse">
            <a:avLst/>
          </a:prstGeom>
          <a:gradFill>
            <a:gsLst>
              <a:gs pos="0">
                <a:srgbClr val="FFFFFF">
                  <a:alpha val="0"/>
                </a:srgbClr>
              </a:gs>
              <a:gs pos="81000">
                <a:schemeClr val="accent1">
                  <a:lumMod val="20000"/>
                  <a:lumOff val="80000"/>
                  <a:alpha val="25000"/>
                </a:schemeClr>
              </a:gs>
            </a:gsLst>
            <a:lin ang="5400000" scaled="0"/>
          </a:gradFill>
          <a:ln w="6350">
            <a:solidFill>
              <a:schemeClr val="accent1">
                <a:alpha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2" name="椭圆 11"/>
          <p:cNvSpPr/>
          <p:nvPr>
            <p:custDataLst>
              <p:tags r:id="rId4"/>
            </p:custDataLst>
          </p:nvPr>
        </p:nvSpPr>
        <p:spPr>
          <a:xfrm>
            <a:off x="7152640" y="1841879"/>
            <a:ext cx="4496435" cy="1504950"/>
          </a:xfrm>
          <a:prstGeom prst="ellipse">
            <a:avLst/>
          </a:prstGeom>
          <a:gradFill>
            <a:gsLst>
              <a:gs pos="0">
                <a:srgbClr val="FFFFFF">
                  <a:alpha val="0"/>
                </a:srgbClr>
              </a:gs>
              <a:gs pos="77000">
                <a:schemeClr val="accent1">
                  <a:lumMod val="20000"/>
                  <a:lumOff val="80000"/>
                  <a:alpha val="40000"/>
                </a:schemeClr>
              </a:gs>
            </a:gsLst>
            <a:lin ang="5400000" scaled="0"/>
          </a:gradFill>
          <a:ln w="6350">
            <a:solidFill>
              <a:schemeClr val="accent1">
                <a:alpha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5" name="椭圆 1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9924733" y="3709035"/>
            <a:ext cx="95885" cy="95885"/>
          </a:xfrm>
          <a:prstGeom prst="ellipse">
            <a:avLst/>
          </a:prstGeom>
          <a:gradFill>
            <a:gsLst>
              <a:gs pos="4000">
                <a:schemeClr val="accent4">
                  <a:lumMod val="60000"/>
                  <a:lumOff val="40000"/>
                </a:schemeClr>
              </a:gs>
              <a:gs pos="100000">
                <a:schemeClr val="accent4"/>
              </a:gs>
              <a:gs pos="54000">
                <a:schemeClr val="accent4"/>
              </a:gs>
            </a:gsLst>
            <a:lin ang="2700000" scaled="0"/>
          </a:gradFill>
          <a:ln w="19050"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4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200000" scaled="0"/>
            </a:gradFill>
          </a:ln>
          <a:effectLst>
            <a:outerShdw blurRad="355600" algn="ctr" rotWithShape="0">
              <a:schemeClr val="accent4">
                <a:alpha val="4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思源黑体 CN Regular" panose="020B0500000000000000" charset="-122"/>
            </a:endParaRPr>
          </a:p>
        </p:txBody>
      </p:sp>
      <p:sp>
        <p:nvSpPr>
          <p:cNvPr id="20" name="椭圆 19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6470968" y="3721735"/>
            <a:ext cx="95885" cy="95885"/>
          </a:xfrm>
          <a:prstGeom prst="ellipse">
            <a:avLst/>
          </a:prstGeom>
          <a:gradFill>
            <a:gsLst>
              <a:gs pos="4000">
                <a:schemeClr val="accent1">
                  <a:lumMod val="60000"/>
                  <a:lumOff val="40000"/>
                </a:schemeClr>
              </a:gs>
              <a:gs pos="54000">
                <a:schemeClr val="accent1"/>
              </a:gs>
            </a:gsLst>
            <a:lin ang="2700000" scaled="0"/>
          </a:gradFill>
          <a:ln w="19050"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5780000" scaled="0"/>
            </a:gradFill>
          </a:ln>
          <a:effectLst>
            <a:outerShdw blurRad="355600" algn="ctr" rotWithShape="0">
              <a:schemeClr val="accent4">
                <a:alpha val="4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思源黑体 CN Regular" panose="020B0500000000000000" charset="-122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rot="1140000">
            <a:off x="6764338" y="1955800"/>
            <a:ext cx="2931160" cy="690880"/>
          </a:xfrm>
          <a:prstGeom prst="ellipse">
            <a:avLst/>
          </a:prstGeom>
          <a:noFill/>
          <a:ln>
            <a:gradFill>
              <a:gsLst>
                <a:gs pos="40000">
                  <a:schemeClr val="accent1">
                    <a:alpha val="35000"/>
                  </a:schemeClr>
                </a:gs>
                <a:gs pos="8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alpha val="35000"/>
                  </a:schemeClr>
                </a:gs>
                <a:gs pos="7000">
                  <a:schemeClr val="accent1">
                    <a:alpha val="0"/>
                  </a:schemeClr>
                </a:gs>
              </a:gsLst>
              <a:lin ang="528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800">
              <a:latin typeface="思源黑体 CN ExtraLight" panose="020B0200000000000000" pitchFamily="34" charset="-122"/>
              <a:ea typeface="思源黑体 CN ExtraLight" panose="020B0200000000000000" pitchFamily="34" charset="-122"/>
              <a:sym typeface="+mn-ea"/>
            </a:endParaRPr>
          </a:p>
        </p:txBody>
      </p:sp>
      <p:sp>
        <p:nvSpPr>
          <p:cNvPr id="13" name="椭圆 12"/>
          <p:cNvSpPr/>
          <p:nvPr>
            <p:custDataLst>
              <p:tags r:id="rId8"/>
            </p:custDataLst>
          </p:nvPr>
        </p:nvSpPr>
        <p:spPr>
          <a:xfrm rot="20460000">
            <a:off x="6764338" y="1985645"/>
            <a:ext cx="2931160" cy="690880"/>
          </a:xfrm>
          <a:prstGeom prst="ellipse">
            <a:avLst/>
          </a:prstGeom>
          <a:noFill/>
          <a:ln>
            <a:gradFill>
              <a:gsLst>
                <a:gs pos="40000">
                  <a:schemeClr val="accent1">
                    <a:alpha val="35000"/>
                  </a:schemeClr>
                </a:gs>
                <a:gs pos="8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alpha val="35000"/>
                  </a:schemeClr>
                </a:gs>
                <a:gs pos="7000">
                  <a:schemeClr val="accent1">
                    <a:alpha val="0"/>
                  </a:schemeClr>
                </a:gs>
              </a:gsLst>
              <a:lin ang="528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6" name="椭圆 15"/>
          <p:cNvSpPr/>
          <p:nvPr>
            <p:custDataLst>
              <p:tags r:id="rId9"/>
            </p:custDataLst>
          </p:nvPr>
        </p:nvSpPr>
        <p:spPr>
          <a:xfrm>
            <a:off x="8811674" y="1446653"/>
            <a:ext cx="1537970" cy="153797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4000">
                <a:schemeClr val="accent1"/>
              </a:gs>
              <a:gs pos="62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FFFFFF"/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140000" scaled="0"/>
            </a:gradFill>
          </a:ln>
          <a:effectLst>
            <a:outerShdw blurRad="1778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ru-RU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ea"/>
                <a:sym typeface="+mn-ea"/>
              </a:rPr>
              <a:t>Не подвержены колебаниям электросети</a:t>
            </a:r>
          </a:p>
        </p:txBody>
      </p:sp>
      <p:sp>
        <p:nvSpPr>
          <p:cNvPr id="24" name="Rectangle 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69950" y="1869984"/>
            <a:ext cx="5368846" cy="268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Высокая адаптивность для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электросетей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Соответствение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колебаниям электросети в Америке и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Индии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Диапазон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напряжения 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~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220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: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187-264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</a:t>
            </a:r>
            <a:endParaRPr lang="ru-RU" altLang="zh-CN" sz="2000" dirty="0" smtClean="0">
              <a:solidFill>
                <a:prstClr val="black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Диапазон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напряжения 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~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380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: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323-484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 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167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2532" name="Rectangle 172"/>
          <p:cNvSpPr/>
          <p:nvPr/>
        </p:nvSpPr>
        <p:spPr>
          <a:xfrm>
            <a:off x="0" y="-246062"/>
            <a:ext cx="246063" cy="492125"/>
          </a:xfrm>
          <a:prstGeom prst="rect">
            <a:avLst/>
          </a:prstGeom>
          <a:noFill/>
          <a:ln w="9525">
            <a:noFill/>
          </a:ln>
        </p:spPr>
        <p:txBody>
          <a:bodyPr wrap="none" lIns="121920" tIns="60960" rIns="121920" bIns="60960" anchor="ctr" anchorCtr="0">
            <a:spAutoFit/>
          </a:bodyPr>
          <a:lstStyle/>
          <a:p>
            <a:endParaRPr lang="zh-CN" altLang="en-US" sz="24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graphicFrame>
        <p:nvGraphicFramePr>
          <p:cNvPr id="3" name="对象 -214748245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6219825" y="829310"/>
          <a:ext cx="5972175" cy="469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47" r:id="rId11" imgW="4051300" imgH="2540000" progId="Visio.Drawing.11">
                  <p:embed/>
                </p:oleObj>
              </mc:Choice>
              <mc:Fallback>
                <p:oleObj r:id="rId11" imgW="4051300" imgH="2540000" progId="Visio.Drawing.11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219825" y="829310"/>
                        <a:ext cx="5972175" cy="46926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513575" y="4721225"/>
            <a:ext cx="588010" cy="838200"/>
          </a:xfrm>
          <a:prstGeom prst="rect">
            <a:avLst/>
          </a:prstGeom>
        </p:spPr>
      </p:pic>
      <p:pic>
        <p:nvPicPr>
          <p:cNvPr id="7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71550" y="4060190"/>
            <a:ext cx="979170" cy="13220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椭圆 4"/>
          <p:cNvSpPr/>
          <p:nvPr/>
        </p:nvSpPr>
        <p:spPr>
          <a:xfrm>
            <a:off x="4064635" y="4150995"/>
            <a:ext cx="738505" cy="77089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>
                <a:latin typeface="Times New Roman" panose="02020603050405020304" pitchFamily="18" charset="0"/>
                <a:ea typeface="Microsoft YaHei UI" panose="020B0503020204020204" charset="-122"/>
              </a:rPr>
              <a:t>M</a:t>
            </a:r>
          </a:p>
        </p:txBody>
      </p:sp>
      <p:sp>
        <p:nvSpPr>
          <p:cNvPr id="6" name="等腰三角形 5"/>
          <p:cNvSpPr/>
          <p:nvPr/>
        </p:nvSpPr>
        <p:spPr>
          <a:xfrm>
            <a:off x="4098017" y="4788593"/>
            <a:ext cx="755015" cy="279400"/>
          </a:xfrm>
          <a:prstGeom prst="triangl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cxnSp>
        <p:nvCxnSpPr>
          <p:cNvPr id="9" name="肘形连接符 8"/>
          <p:cNvCxnSpPr>
            <a:stCxn id="7" idx="2"/>
          </p:cNvCxnSpPr>
          <p:nvPr/>
        </p:nvCxnSpPr>
        <p:spPr>
          <a:xfrm rot="5400000" flipH="1" flipV="1">
            <a:off x="2228850" y="3686810"/>
            <a:ext cx="927100" cy="2463165"/>
          </a:xfrm>
          <a:prstGeom prst="bentConnector4">
            <a:avLst>
              <a:gd name="adj1" fmla="val -17500"/>
              <a:gd name="adj2" fmla="val 27468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肘形连接符 9"/>
          <p:cNvCxnSpPr/>
          <p:nvPr>
            <p:custDataLst>
              <p:tags r:id="rId5"/>
            </p:custDataLst>
          </p:nvPr>
        </p:nvCxnSpPr>
        <p:spPr>
          <a:xfrm rot="5400000" flipH="1" flipV="1">
            <a:off x="2286000" y="3763010"/>
            <a:ext cx="927100" cy="2463165"/>
          </a:xfrm>
          <a:prstGeom prst="bentConnector4">
            <a:avLst>
              <a:gd name="adj1" fmla="val -17500"/>
              <a:gd name="adj2" fmla="val 27468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肘形连接符 10"/>
          <p:cNvCxnSpPr/>
          <p:nvPr>
            <p:custDataLst>
              <p:tags r:id="rId6"/>
            </p:custDataLst>
          </p:nvPr>
        </p:nvCxnSpPr>
        <p:spPr>
          <a:xfrm rot="5400000" flipH="1" flipV="1">
            <a:off x="2356485" y="3826510"/>
            <a:ext cx="927100" cy="2463165"/>
          </a:xfrm>
          <a:prstGeom prst="bentConnector4">
            <a:avLst>
              <a:gd name="adj1" fmla="val -17500"/>
              <a:gd name="adj2" fmla="val 27468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3215" y="749935"/>
            <a:ext cx="5897245" cy="313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Стандартная функция STO соответствует сертификации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SIL3;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Устранение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контактора, сокращение проводки, экономия места и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стоимости;</a:t>
            </a:r>
            <a:endParaRPr lang="ru-RU" altLang="zh-CN" sz="2000" dirty="0" smtClean="0">
              <a:solidFill>
                <a:prstClr val="black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При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остановке лифта запуск двигателя управляется, чтобы избежать неожиданного запуска, делая движение более безопасным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335905" y="5559483"/>
            <a:ext cx="33666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zh-CN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</a:rPr>
              <a:t>Устранение</a:t>
            </a:r>
            <a:r>
              <a:rPr kumimoji="0" lang="ru-RU" altLang="zh-CN" sz="18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</a:rPr>
              <a:t> контактора</a:t>
            </a:r>
            <a:endParaRPr kumimoji="0" lang="zh-CN" altLang="en-US" sz="1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</a:endParaRPr>
          </a:p>
        </p:txBody>
      </p:sp>
      <p:sp>
        <p:nvSpPr>
          <p:cNvPr id="22" name="标题 1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971549" y="110645"/>
            <a:ext cx="7137978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Безопасность и надёжность 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-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 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STO </a:t>
            </a:r>
            <a:r>
              <a:rPr lang="ru-RU" sz="2400" b="1" noProof="0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управление</a:t>
            </a:r>
            <a:endParaRPr kumimoji="0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+mn-cs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+mn-cs"/>
              </a:endParaRPr>
            </a:p>
          </p:txBody>
        </p:sp>
      </p:grpSp>
      <p:pic>
        <p:nvPicPr>
          <p:cNvPr id="5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53235" y="3051810"/>
            <a:ext cx="7669530" cy="3215005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99465" y="825500"/>
            <a:ext cx="1106932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l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Реализовано управление электронным звёздообразным уплотнением с помощью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внутренней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электроцепи для сокращения комплексной стоимости;</a:t>
            </a:r>
          </a:p>
          <a:p>
            <a:pPr marL="342900" lvl="0" indent="-342900">
              <a:buFont typeface="Wingdings" panose="05000000000000000000" pitchFamily="2" charset="2"/>
              <a:buChar char="l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Уменьшение проводки контакторов в шкафу управления для сокращения затрат на обслуживание и снижения неисправностей;</a:t>
            </a:r>
          </a:p>
          <a:p>
            <a:pPr marL="342900" lvl="0" indent="-342900">
              <a:buFont typeface="Wingdings" panose="05000000000000000000" pitchFamily="2" charset="2"/>
              <a:buChar char="l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Б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ыстрое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реагирования повышает безопасность и надёжность работы. 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995680" y="127000"/>
            <a:ext cx="11196320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Безопасность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 и надёжность 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-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 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электронное звёдздообразный уплотнение</a:t>
            </a:r>
            <a:endParaRPr kumimoji="0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374839" y="3642424"/>
            <a:ext cx="305486" cy="3384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1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AND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514539" y="4450992"/>
            <a:ext cx="245161" cy="1689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1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OR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30289" y="5463817"/>
            <a:ext cx="235636" cy="122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8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NOT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800860" y="4791074"/>
            <a:ext cx="2524125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Note</a:t>
            </a:r>
            <a:r>
              <a:rPr lang="en-US" altLang="zh-CN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:</a:t>
            </a:r>
          </a:p>
          <a:p>
            <a:r>
              <a:rPr lang="en-US" altLang="zh-CN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Star sealing=SS</a:t>
            </a:r>
          </a:p>
          <a:p>
            <a:r>
              <a:rPr lang="en-US" altLang="zh-CN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FX is star sealing enabling</a:t>
            </a:r>
            <a:endParaRPr lang="zh-CN" altLang="en-US" sz="1400" dirty="0">
              <a:solidFill>
                <a:srgbClr val="FF0000"/>
              </a:solidFill>
              <a:latin typeface="Times New Roman" panose="02020603050405020304" pitchFamily="18" charset="0"/>
              <a:ea typeface="Microsoft YaHei UI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774639" y="5595967"/>
            <a:ext cx="594411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FX=0, SS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193243" y="5647921"/>
            <a:ext cx="112057" cy="1320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-US" altLang="zh-CN" sz="4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 OR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186221" y="5417733"/>
            <a:ext cx="112057" cy="116840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en-US" altLang="zh-CN" sz="3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 AND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35200" y="5986145"/>
            <a:ext cx="7028815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000" dirty="0" smtClean="0"/>
              <a:t>FX=0, PWM is blocked, AND gate outputs X/Y/Z-=0, OR gate outputs X/Y/Z+=1, lower bridge of 3 phase is conductive.</a:t>
            </a:r>
            <a:endParaRPr lang="zh-CN" altLang="en-US" sz="1000" dirty="0"/>
          </a:p>
        </p:txBody>
      </p:sp>
      <p:sp>
        <p:nvSpPr>
          <p:cNvPr id="17" name="文本框 16"/>
          <p:cNvSpPr txBox="1"/>
          <p:nvPr/>
        </p:nvSpPr>
        <p:spPr>
          <a:xfrm>
            <a:off x="8673465" y="3388995"/>
            <a:ext cx="2840355" cy="3987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en-US" altLang="zh-CN" sz="12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Optical</a:t>
            </a:r>
            <a:r>
              <a:rPr lang="en-US" altLang="zh-CN" sz="1200" dirty="0">
                <a:latin typeface="Times New Roman" panose="02020603050405020304" pitchFamily="18" charset="0"/>
                <a:ea typeface="Microsoft YaHei UI" panose="020B0503020204020204" charset="-122"/>
              </a:rPr>
              <a:t> coupler </a:t>
            </a:r>
            <a:r>
              <a:rPr lang="en-US" altLang="zh-CN" sz="12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of upper bridge is positive</a:t>
            </a:r>
          </a:p>
          <a:p>
            <a:r>
              <a:rPr lang="en-US" altLang="zh-CN" sz="1200" dirty="0">
                <a:latin typeface="Times New Roman" panose="02020603050405020304" pitchFamily="18" charset="0"/>
                <a:ea typeface="Microsoft YaHei UI" panose="020B0503020204020204" charset="-122"/>
              </a:rPr>
              <a:t>Optical coupler of upper bridge is </a:t>
            </a:r>
            <a:r>
              <a:rPr lang="en-US" altLang="zh-CN" sz="12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negative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673465" y="4227830"/>
            <a:ext cx="2840990" cy="4349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en-US" altLang="zh-CN" sz="12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Optical</a:t>
            </a:r>
            <a:r>
              <a:rPr lang="en-US" altLang="zh-CN" sz="1200" dirty="0">
                <a:latin typeface="Times New Roman" panose="02020603050405020304" pitchFamily="18" charset="0"/>
                <a:ea typeface="Microsoft YaHei UI" panose="020B0503020204020204" charset="-122"/>
              </a:rPr>
              <a:t> coupler </a:t>
            </a:r>
            <a:r>
              <a:rPr lang="en-US" altLang="zh-CN" sz="12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of upper bridge is negative</a:t>
            </a:r>
          </a:p>
          <a:p>
            <a:r>
              <a:rPr lang="en-US" altLang="zh-CN" sz="1200" dirty="0">
                <a:latin typeface="Times New Roman" panose="02020603050405020304" pitchFamily="18" charset="0"/>
                <a:ea typeface="Microsoft YaHei UI" panose="020B0503020204020204" charset="-122"/>
              </a:rPr>
              <a:t>Optical coupler of upper bridge is </a:t>
            </a:r>
            <a:r>
              <a:rPr lang="en-US" altLang="zh-CN" sz="12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positive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5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2" name="矩形 21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sp>
        <p:nvSpPr>
          <p:cNvPr id="25" name="标题 1"/>
          <p:cNvSpPr>
            <a:spLocks noGrp="1"/>
          </p:cNvSpPr>
          <p:nvPr/>
        </p:nvSpPr>
        <p:spPr>
          <a:xfrm>
            <a:off x="1200150" y="122238"/>
            <a:ext cx="2911475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/>
          <a:srcRect r="1534"/>
          <a:stretch>
            <a:fillRect/>
          </a:stretch>
        </p:blipFill>
        <p:spPr>
          <a:xfrm>
            <a:off x="4931376" y="1060616"/>
            <a:ext cx="7168260" cy="4665980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3682" y="1103808"/>
            <a:ext cx="4536088" cy="457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Подключение к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INVT </a:t>
            </a:r>
            <a:r>
              <a:rPr lang="en-US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Workshop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для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сбора данных о форме волны в режиме реального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времени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и их анализа</a:t>
            </a: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Пользователи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могут контролировать и изменять параметры функционального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кода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Программное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обеспечение предоставляет разнообразные функции отладки и диагностики для облегчения поиска и исправления неисправностей вностей.</a:t>
            </a:r>
          </a:p>
        </p:txBody>
      </p:sp>
      <p:sp>
        <p:nvSpPr>
          <p:cNvPr id="1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971550" y="73025"/>
            <a:ext cx="10946130" cy="666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Гибкость и простота использования - сбор данных и диагностика в режиме реального времени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588807" y="1737360"/>
            <a:ext cx="383233" cy="13843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S1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588806" y="2123440"/>
            <a:ext cx="383233" cy="13843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S2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588806" y="2306320"/>
            <a:ext cx="383233" cy="13843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S7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588806" y="2834514"/>
            <a:ext cx="383233" cy="13843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RO2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588806" y="3048527"/>
            <a:ext cx="383233" cy="13843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RO3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588806" y="3224209"/>
            <a:ext cx="881074" cy="27686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Speed feedback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590676" y="3950417"/>
            <a:ext cx="767444" cy="27686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Current of U/V/W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1" descr="苏州二期效果图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687" y="-49212"/>
            <a:ext cx="12382500" cy="6964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-166687" y="-26987"/>
            <a:ext cx="12382500" cy="6884988"/>
          </a:xfrm>
          <a:prstGeom prst="rect">
            <a:avLst/>
          </a:prstGeom>
          <a:solidFill>
            <a:srgbClr val="10253F">
              <a:alpha val="45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4100" name="文本框 5"/>
          <p:cNvSpPr txBox="1"/>
          <p:nvPr/>
        </p:nvSpPr>
        <p:spPr>
          <a:xfrm>
            <a:off x="6961188" y="-1754187"/>
            <a:ext cx="246054" cy="2092761"/>
          </a:xfrm>
          <a:prstGeom prst="rect">
            <a:avLst/>
          </a:prstGeom>
          <a:noFill/>
          <a:ln w="9525">
            <a:noFill/>
          </a:ln>
        </p:spPr>
        <p:txBody>
          <a:bodyPr wrap="none" lIns="121805" tIns="60901" rIns="121805" bIns="60901">
            <a:spAutoFit/>
          </a:bodyPr>
          <a:lstStyle/>
          <a:p>
            <a:endParaRPr lang="zh-CN" altLang="en-US" sz="12800" b="1" dirty="0">
              <a:solidFill>
                <a:schemeClr val="bg1"/>
              </a:solidFill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166687" y="0"/>
            <a:ext cx="12357100" cy="6858000"/>
          </a:xfrm>
          <a:prstGeom prst="rect">
            <a:avLst/>
          </a:prstGeom>
          <a:noFill/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7" name="单圆角矩形 6"/>
          <p:cNvSpPr/>
          <p:nvPr/>
        </p:nvSpPr>
        <p:spPr>
          <a:xfrm>
            <a:off x="8175625" y="0"/>
            <a:ext cx="3463925" cy="6915150"/>
          </a:xfrm>
          <a:custGeom>
            <a:avLst/>
            <a:gdLst>
              <a:gd name="connsiteX0" fmla="*/ 577622 w 3465661"/>
              <a:gd name="connsiteY0" fmla="*/ 0 h 6882780"/>
              <a:gd name="connsiteX1" fmla="*/ 2888039 w 3465661"/>
              <a:gd name="connsiteY1" fmla="*/ 0 h 6882780"/>
              <a:gd name="connsiteX2" fmla="*/ 3465661 w 3465661"/>
              <a:gd name="connsiteY2" fmla="*/ 577622 h 6882780"/>
              <a:gd name="connsiteX3" fmla="*/ 3465661 w 3465661"/>
              <a:gd name="connsiteY3" fmla="*/ 6882780 h 6882780"/>
              <a:gd name="connsiteX4" fmla="*/ 0 w 3465661"/>
              <a:gd name="connsiteY4" fmla="*/ 6882780 h 6882780"/>
              <a:gd name="connsiteX5" fmla="*/ 0 w 3465661"/>
              <a:gd name="connsiteY5" fmla="*/ 577622 h 6882780"/>
              <a:gd name="connsiteX6" fmla="*/ 577622 w 3465661"/>
              <a:gd name="connsiteY6" fmla="*/ 0 h 6882780"/>
              <a:gd name="connsiteX0-1" fmla="*/ 577622 w 3470423"/>
              <a:gd name="connsiteY0-2" fmla="*/ 12928 h 6895708"/>
              <a:gd name="connsiteX1-3" fmla="*/ 2888039 w 3470423"/>
              <a:gd name="connsiteY1-4" fmla="*/ 12928 h 6895708"/>
              <a:gd name="connsiteX2-5" fmla="*/ 3470423 w 3470423"/>
              <a:gd name="connsiteY2-6" fmla="*/ 0 h 6895708"/>
              <a:gd name="connsiteX3-7" fmla="*/ 3465661 w 3470423"/>
              <a:gd name="connsiteY3-8" fmla="*/ 6895708 h 6895708"/>
              <a:gd name="connsiteX4-9" fmla="*/ 0 w 3470423"/>
              <a:gd name="connsiteY4-10" fmla="*/ 6895708 h 6895708"/>
              <a:gd name="connsiteX5-11" fmla="*/ 0 w 3470423"/>
              <a:gd name="connsiteY5-12" fmla="*/ 590550 h 6895708"/>
              <a:gd name="connsiteX6-13" fmla="*/ 577622 w 3470423"/>
              <a:gd name="connsiteY6-14" fmla="*/ 12928 h 6895708"/>
              <a:gd name="connsiteX0-15" fmla="*/ 1149122 w 4041923"/>
              <a:gd name="connsiteY0-16" fmla="*/ 12928 h 6929046"/>
              <a:gd name="connsiteX1-17" fmla="*/ 3459539 w 4041923"/>
              <a:gd name="connsiteY1-18" fmla="*/ 12928 h 6929046"/>
              <a:gd name="connsiteX2-19" fmla="*/ 4041923 w 4041923"/>
              <a:gd name="connsiteY2-20" fmla="*/ 0 h 6929046"/>
              <a:gd name="connsiteX3-21" fmla="*/ 4037161 w 4041923"/>
              <a:gd name="connsiteY3-22" fmla="*/ 6895708 h 6929046"/>
              <a:gd name="connsiteX4-23" fmla="*/ 0 w 4041923"/>
              <a:gd name="connsiteY4-24" fmla="*/ 6929046 h 6929046"/>
              <a:gd name="connsiteX5-25" fmla="*/ 571500 w 4041923"/>
              <a:gd name="connsiteY5-26" fmla="*/ 590550 h 6929046"/>
              <a:gd name="connsiteX6-27" fmla="*/ 1149122 w 4041923"/>
              <a:gd name="connsiteY6-28" fmla="*/ 12928 h 6929046"/>
              <a:gd name="connsiteX0-29" fmla="*/ 1149122 w 4041923"/>
              <a:gd name="connsiteY0-30" fmla="*/ 12928 h 6938570"/>
              <a:gd name="connsiteX1-31" fmla="*/ 3459539 w 4041923"/>
              <a:gd name="connsiteY1-32" fmla="*/ 12928 h 6938570"/>
              <a:gd name="connsiteX2-33" fmla="*/ 4041923 w 4041923"/>
              <a:gd name="connsiteY2-34" fmla="*/ 0 h 6938570"/>
              <a:gd name="connsiteX3-35" fmla="*/ 3337074 w 4041923"/>
              <a:gd name="connsiteY3-36" fmla="*/ 6938570 h 6938570"/>
              <a:gd name="connsiteX4-37" fmla="*/ 0 w 4041923"/>
              <a:gd name="connsiteY4-38" fmla="*/ 6929046 h 6938570"/>
              <a:gd name="connsiteX5-39" fmla="*/ 571500 w 4041923"/>
              <a:gd name="connsiteY5-40" fmla="*/ 590550 h 6938570"/>
              <a:gd name="connsiteX6-41" fmla="*/ 1149122 w 4041923"/>
              <a:gd name="connsiteY6-42" fmla="*/ 12928 h 6938570"/>
              <a:gd name="connsiteX0-43" fmla="*/ 1149122 w 3484710"/>
              <a:gd name="connsiteY0-44" fmla="*/ 17691 h 6943333"/>
              <a:gd name="connsiteX1-45" fmla="*/ 3459539 w 3484710"/>
              <a:gd name="connsiteY1-46" fmla="*/ 17691 h 6943333"/>
              <a:gd name="connsiteX2-47" fmla="*/ 3484710 w 3484710"/>
              <a:gd name="connsiteY2-48" fmla="*/ 0 h 6943333"/>
              <a:gd name="connsiteX3-49" fmla="*/ 3337074 w 3484710"/>
              <a:gd name="connsiteY3-50" fmla="*/ 6943333 h 6943333"/>
              <a:gd name="connsiteX4-51" fmla="*/ 0 w 3484710"/>
              <a:gd name="connsiteY4-52" fmla="*/ 6933809 h 6943333"/>
              <a:gd name="connsiteX5-53" fmla="*/ 571500 w 3484710"/>
              <a:gd name="connsiteY5-54" fmla="*/ 595313 h 6943333"/>
              <a:gd name="connsiteX6-55" fmla="*/ 1149122 w 3484710"/>
              <a:gd name="connsiteY6-56" fmla="*/ 17691 h 6943333"/>
              <a:gd name="connsiteX0-57" fmla="*/ 1149122 w 3570435"/>
              <a:gd name="connsiteY0-58" fmla="*/ 8166 h 6933808"/>
              <a:gd name="connsiteX1-59" fmla="*/ 3459539 w 3570435"/>
              <a:gd name="connsiteY1-60" fmla="*/ 8166 h 6933808"/>
              <a:gd name="connsiteX2-61" fmla="*/ 3570435 w 3570435"/>
              <a:gd name="connsiteY2-62" fmla="*/ 0 h 6933808"/>
              <a:gd name="connsiteX3-63" fmla="*/ 3337074 w 3570435"/>
              <a:gd name="connsiteY3-64" fmla="*/ 6933808 h 6933808"/>
              <a:gd name="connsiteX4-65" fmla="*/ 0 w 3570435"/>
              <a:gd name="connsiteY4-66" fmla="*/ 6924284 h 6933808"/>
              <a:gd name="connsiteX5-67" fmla="*/ 571500 w 3570435"/>
              <a:gd name="connsiteY5-68" fmla="*/ 585788 h 6933808"/>
              <a:gd name="connsiteX6-69" fmla="*/ 1149122 w 3570435"/>
              <a:gd name="connsiteY6-70" fmla="*/ 8166 h 6933808"/>
              <a:gd name="connsiteX0-71" fmla="*/ 1149122 w 3570435"/>
              <a:gd name="connsiteY0-72" fmla="*/ 8166 h 6933808"/>
              <a:gd name="connsiteX1-73" fmla="*/ 3459539 w 3570435"/>
              <a:gd name="connsiteY1-74" fmla="*/ 8166 h 6933808"/>
              <a:gd name="connsiteX2-75" fmla="*/ 3570435 w 3570435"/>
              <a:gd name="connsiteY2-76" fmla="*/ 0 h 6933808"/>
              <a:gd name="connsiteX3-77" fmla="*/ 3337074 w 3570435"/>
              <a:gd name="connsiteY3-78" fmla="*/ 6933808 h 6933808"/>
              <a:gd name="connsiteX4-79" fmla="*/ 0 w 3570435"/>
              <a:gd name="connsiteY4-80" fmla="*/ 6924284 h 6933808"/>
              <a:gd name="connsiteX5-81" fmla="*/ 571500 w 3570435"/>
              <a:gd name="connsiteY5-82" fmla="*/ 585788 h 6933808"/>
              <a:gd name="connsiteX6-83" fmla="*/ 1149122 w 3570435"/>
              <a:gd name="connsiteY6-84" fmla="*/ 8166 h 6933808"/>
              <a:gd name="connsiteX0-85" fmla="*/ 1149122 w 3570435"/>
              <a:gd name="connsiteY0-86" fmla="*/ 8166 h 6933808"/>
              <a:gd name="connsiteX1-87" fmla="*/ 3459539 w 3570435"/>
              <a:gd name="connsiteY1-88" fmla="*/ 8166 h 6933808"/>
              <a:gd name="connsiteX2-89" fmla="*/ 3570435 w 3570435"/>
              <a:gd name="connsiteY2-90" fmla="*/ 0 h 6933808"/>
              <a:gd name="connsiteX3-91" fmla="*/ 3337074 w 3570435"/>
              <a:gd name="connsiteY3-92" fmla="*/ 6933808 h 6933808"/>
              <a:gd name="connsiteX4-93" fmla="*/ 0 w 3570435"/>
              <a:gd name="connsiteY4-94" fmla="*/ 6924284 h 6933808"/>
              <a:gd name="connsiteX5-95" fmla="*/ 509587 w 3570435"/>
              <a:gd name="connsiteY5-96" fmla="*/ 938213 h 6933808"/>
              <a:gd name="connsiteX6-97" fmla="*/ 1149122 w 3570435"/>
              <a:gd name="connsiteY6-98" fmla="*/ 8166 h 6933808"/>
              <a:gd name="connsiteX0-99" fmla="*/ 1453922 w 3570435"/>
              <a:gd name="connsiteY0-100" fmla="*/ 8166 h 6933808"/>
              <a:gd name="connsiteX1-101" fmla="*/ 3459539 w 3570435"/>
              <a:gd name="connsiteY1-102" fmla="*/ 8166 h 6933808"/>
              <a:gd name="connsiteX2-103" fmla="*/ 3570435 w 3570435"/>
              <a:gd name="connsiteY2-104" fmla="*/ 0 h 6933808"/>
              <a:gd name="connsiteX3-105" fmla="*/ 3337074 w 3570435"/>
              <a:gd name="connsiteY3-106" fmla="*/ 6933808 h 6933808"/>
              <a:gd name="connsiteX4-107" fmla="*/ 0 w 3570435"/>
              <a:gd name="connsiteY4-108" fmla="*/ 6924284 h 6933808"/>
              <a:gd name="connsiteX5-109" fmla="*/ 509587 w 3570435"/>
              <a:gd name="connsiteY5-110" fmla="*/ 938213 h 6933808"/>
              <a:gd name="connsiteX6-111" fmla="*/ 1453922 w 3570435"/>
              <a:gd name="connsiteY6-112" fmla="*/ 8166 h 6933808"/>
              <a:gd name="connsiteX0-113" fmla="*/ 1453922 w 3570435"/>
              <a:gd name="connsiteY0-114" fmla="*/ 8166 h 6933808"/>
              <a:gd name="connsiteX1-115" fmla="*/ 3459539 w 3570435"/>
              <a:gd name="connsiteY1-116" fmla="*/ 8166 h 6933808"/>
              <a:gd name="connsiteX2-117" fmla="*/ 3570435 w 3570435"/>
              <a:gd name="connsiteY2-118" fmla="*/ 0 h 6933808"/>
              <a:gd name="connsiteX3-119" fmla="*/ 3337074 w 3570435"/>
              <a:gd name="connsiteY3-120" fmla="*/ 6933808 h 6933808"/>
              <a:gd name="connsiteX4-121" fmla="*/ 0 w 3570435"/>
              <a:gd name="connsiteY4-122" fmla="*/ 6924284 h 6933808"/>
              <a:gd name="connsiteX5-123" fmla="*/ 509587 w 3570435"/>
              <a:gd name="connsiteY5-124" fmla="*/ 938213 h 6933808"/>
              <a:gd name="connsiteX6-125" fmla="*/ 1453922 w 3570435"/>
              <a:gd name="connsiteY6-126" fmla="*/ 8166 h 6933808"/>
              <a:gd name="connsiteX0-127" fmla="*/ 1453922 w 3579984"/>
              <a:gd name="connsiteY0-128" fmla="*/ 8166 h 6924284"/>
              <a:gd name="connsiteX1-129" fmla="*/ 3459539 w 3579984"/>
              <a:gd name="connsiteY1-130" fmla="*/ 8166 h 6924284"/>
              <a:gd name="connsiteX2-131" fmla="*/ 3570435 w 3579984"/>
              <a:gd name="connsiteY2-132" fmla="*/ 0 h 6924284"/>
              <a:gd name="connsiteX3-133" fmla="*/ 3579961 w 3579984"/>
              <a:gd name="connsiteY3-134" fmla="*/ 6919521 h 6924284"/>
              <a:gd name="connsiteX4-135" fmla="*/ 0 w 3579984"/>
              <a:gd name="connsiteY4-136" fmla="*/ 6924284 h 6924284"/>
              <a:gd name="connsiteX5-137" fmla="*/ 509587 w 3579984"/>
              <a:gd name="connsiteY5-138" fmla="*/ 938213 h 6924284"/>
              <a:gd name="connsiteX6-139" fmla="*/ 1453922 w 3579984"/>
              <a:gd name="connsiteY6-140" fmla="*/ 8166 h 6924284"/>
              <a:gd name="connsiteX0-141" fmla="*/ 1453922 w 3579961"/>
              <a:gd name="connsiteY0-142" fmla="*/ 109 h 6916227"/>
              <a:gd name="connsiteX1-143" fmla="*/ 3459539 w 3579961"/>
              <a:gd name="connsiteY1-144" fmla="*/ 109 h 6916227"/>
              <a:gd name="connsiteX2-145" fmla="*/ 3579961 w 3579961"/>
              <a:gd name="connsiteY2-146" fmla="*/ 6911464 h 6916227"/>
              <a:gd name="connsiteX3-147" fmla="*/ 0 w 3579961"/>
              <a:gd name="connsiteY3-148" fmla="*/ 6916227 h 6916227"/>
              <a:gd name="connsiteX4-149" fmla="*/ 509587 w 3579961"/>
              <a:gd name="connsiteY4-150" fmla="*/ 930156 h 6916227"/>
              <a:gd name="connsiteX5-151" fmla="*/ 1453922 w 3579961"/>
              <a:gd name="connsiteY5-152" fmla="*/ 109 h 6916227"/>
              <a:gd name="connsiteX0-153" fmla="*/ 1453922 w 3465661"/>
              <a:gd name="connsiteY0-154" fmla="*/ 109 h 6916227"/>
              <a:gd name="connsiteX1-155" fmla="*/ 3459539 w 3465661"/>
              <a:gd name="connsiteY1-156" fmla="*/ 109 h 6916227"/>
              <a:gd name="connsiteX2-157" fmla="*/ 3465661 w 3465661"/>
              <a:gd name="connsiteY2-158" fmla="*/ 6892414 h 6916227"/>
              <a:gd name="connsiteX3-159" fmla="*/ 0 w 3465661"/>
              <a:gd name="connsiteY3-160" fmla="*/ 6916227 h 6916227"/>
              <a:gd name="connsiteX4-161" fmla="*/ 509587 w 3465661"/>
              <a:gd name="connsiteY4-162" fmla="*/ 930156 h 6916227"/>
              <a:gd name="connsiteX5-163" fmla="*/ 1453922 w 3465661"/>
              <a:gd name="connsiteY5-164" fmla="*/ 109 h 691622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465661" h="6916227">
                <a:moveTo>
                  <a:pt x="1453922" y="109"/>
                </a:moveTo>
                <a:lnTo>
                  <a:pt x="3459539" y="109"/>
                </a:lnTo>
                <a:cubicBezTo>
                  <a:pt x="3461580" y="2297544"/>
                  <a:pt x="3463620" y="4594979"/>
                  <a:pt x="3465661" y="6892414"/>
                </a:cubicBezTo>
                <a:lnTo>
                  <a:pt x="0" y="6916227"/>
                </a:lnTo>
                <a:lnTo>
                  <a:pt x="509587" y="930156"/>
                </a:lnTo>
                <a:cubicBezTo>
                  <a:pt x="509587" y="611144"/>
                  <a:pt x="853923" y="-9416"/>
                  <a:pt x="1453922" y="109"/>
                </a:cubicBezTo>
                <a:close/>
              </a:path>
            </a:pathLst>
          </a:custGeom>
          <a:solidFill>
            <a:srgbClr val="0081CC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2" name="单圆角矩形 6"/>
          <p:cNvSpPr/>
          <p:nvPr/>
        </p:nvSpPr>
        <p:spPr>
          <a:xfrm>
            <a:off x="7670800" y="-28575"/>
            <a:ext cx="1354138" cy="6972300"/>
          </a:xfrm>
          <a:custGeom>
            <a:avLst/>
            <a:gdLst>
              <a:gd name="connsiteX0" fmla="*/ 577622 w 3465661"/>
              <a:gd name="connsiteY0" fmla="*/ 0 h 6882780"/>
              <a:gd name="connsiteX1" fmla="*/ 2888039 w 3465661"/>
              <a:gd name="connsiteY1" fmla="*/ 0 h 6882780"/>
              <a:gd name="connsiteX2" fmla="*/ 3465661 w 3465661"/>
              <a:gd name="connsiteY2" fmla="*/ 577622 h 6882780"/>
              <a:gd name="connsiteX3" fmla="*/ 3465661 w 3465661"/>
              <a:gd name="connsiteY3" fmla="*/ 6882780 h 6882780"/>
              <a:gd name="connsiteX4" fmla="*/ 0 w 3465661"/>
              <a:gd name="connsiteY4" fmla="*/ 6882780 h 6882780"/>
              <a:gd name="connsiteX5" fmla="*/ 0 w 3465661"/>
              <a:gd name="connsiteY5" fmla="*/ 577622 h 6882780"/>
              <a:gd name="connsiteX6" fmla="*/ 577622 w 3465661"/>
              <a:gd name="connsiteY6" fmla="*/ 0 h 6882780"/>
              <a:gd name="connsiteX0-1" fmla="*/ 577622 w 3470423"/>
              <a:gd name="connsiteY0-2" fmla="*/ 12928 h 6895708"/>
              <a:gd name="connsiteX1-3" fmla="*/ 2888039 w 3470423"/>
              <a:gd name="connsiteY1-4" fmla="*/ 12928 h 6895708"/>
              <a:gd name="connsiteX2-5" fmla="*/ 3470423 w 3470423"/>
              <a:gd name="connsiteY2-6" fmla="*/ 0 h 6895708"/>
              <a:gd name="connsiteX3-7" fmla="*/ 3465661 w 3470423"/>
              <a:gd name="connsiteY3-8" fmla="*/ 6895708 h 6895708"/>
              <a:gd name="connsiteX4-9" fmla="*/ 0 w 3470423"/>
              <a:gd name="connsiteY4-10" fmla="*/ 6895708 h 6895708"/>
              <a:gd name="connsiteX5-11" fmla="*/ 0 w 3470423"/>
              <a:gd name="connsiteY5-12" fmla="*/ 590550 h 6895708"/>
              <a:gd name="connsiteX6-13" fmla="*/ 577622 w 3470423"/>
              <a:gd name="connsiteY6-14" fmla="*/ 12928 h 6895708"/>
              <a:gd name="connsiteX0-15" fmla="*/ 1149122 w 4041923"/>
              <a:gd name="connsiteY0-16" fmla="*/ 12928 h 6929046"/>
              <a:gd name="connsiteX1-17" fmla="*/ 3459539 w 4041923"/>
              <a:gd name="connsiteY1-18" fmla="*/ 12928 h 6929046"/>
              <a:gd name="connsiteX2-19" fmla="*/ 4041923 w 4041923"/>
              <a:gd name="connsiteY2-20" fmla="*/ 0 h 6929046"/>
              <a:gd name="connsiteX3-21" fmla="*/ 4037161 w 4041923"/>
              <a:gd name="connsiteY3-22" fmla="*/ 6895708 h 6929046"/>
              <a:gd name="connsiteX4-23" fmla="*/ 0 w 4041923"/>
              <a:gd name="connsiteY4-24" fmla="*/ 6929046 h 6929046"/>
              <a:gd name="connsiteX5-25" fmla="*/ 571500 w 4041923"/>
              <a:gd name="connsiteY5-26" fmla="*/ 590550 h 6929046"/>
              <a:gd name="connsiteX6-27" fmla="*/ 1149122 w 4041923"/>
              <a:gd name="connsiteY6-28" fmla="*/ 12928 h 6929046"/>
              <a:gd name="connsiteX0-29" fmla="*/ 1149122 w 4041923"/>
              <a:gd name="connsiteY0-30" fmla="*/ 12928 h 6938570"/>
              <a:gd name="connsiteX1-31" fmla="*/ 3459539 w 4041923"/>
              <a:gd name="connsiteY1-32" fmla="*/ 12928 h 6938570"/>
              <a:gd name="connsiteX2-33" fmla="*/ 4041923 w 4041923"/>
              <a:gd name="connsiteY2-34" fmla="*/ 0 h 6938570"/>
              <a:gd name="connsiteX3-35" fmla="*/ 3337074 w 4041923"/>
              <a:gd name="connsiteY3-36" fmla="*/ 6938570 h 6938570"/>
              <a:gd name="connsiteX4-37" fmla="*/ 0 w 4041923"/>
              <a:gd name="connsiteY4-38" fmla="*/ 6929046 h 6938570"/>
              <a:gd name="connsiteX5-39" fmla="*/ 571500 w 4041923"/>
              <a:gd name="connsiteY5-40" fmla="*/ 590550 h 6938570"/>
              <a:gd name="connsiteX6-41" fmla="*/ 1149122 w 4041923"/>
              <a:gd name="connsiteY6-42" fmla="*/ 12928 h 6938570"/>
              <a:gd name="connsiteX0-43" fmla="*/ 1149122 w 3484710"/>
              <a:gd name="connsiteY0-44" fmla="*/ 17691 h 6943333"/>
              <a:gd name="connsiteX1-45" fmla="*/ 3459539 w 3484710"/>
              <a:gd name="connsiteY1-46" fmla="*/ 17691 h 6943333"/>
              <a:gd name="connsiteX2-47" fmla="*/ 3484710 w 3484710"/>
              <a:gd name="connsiteY2-48" fmla="*/ 0 h 6943333"/>
              <a:gd name="connsiteX3-49" fmla="*/ 3337074 w 3484710"/>
              <a:gd name="connsiteY3-50" fmla="*/ 6943333 h 6943333"/>
              <a:gd name="connsiteX4-51" fmla="*/ 0 w 3484710"/>
              <a:gd name="connsiteY4-52" fmla="*/ 6933809 h 6943333"/>
              <a:gd name="connsiteX5-53" fmla="*/ 571500 w 3484710"/>
              <a:gd name="connsiteY5-54" fmla="*/ 595313 h 6943333"/>
              <a:gd name="connsiteX6-55" fmla="*/ 1149122 w 3484710"/>
              <a:gd name="connsiteY6-56" fmla="*/ 17691 h 6943333"/>
              <a:gd name="connsiteX0-57" fmla="*/ 1149122 w 3570435"/>
              <a:gd name="connsiteY0-58" fmla="*/ 8166 h 6933808"/>
              <a:gd name="connsiteX1-59" fmla="*/ 3459539 w 3570435"/>
              <a:gd name="connsiteY1-60" fmla="*/ 8166 h 6933808"/>
              <a:gd name="connsiteX2-61" fmla="*/ 3570435 w 3570435"/>
              <a:gd name="connsiteY2-62" fmla="*/ 0 h 6933808"/>
              <a:gd name="connsiteX3-63" fmla="*/ 3337074 w 3570435"/>
              <a:gd name="connsiteY3-64" fmla="*/ 6933808 h 6933808"/>
              <a:gd name="connsiteX4-65" fmla="*/ 0 w 3570435"/>
              <a:gd name="connsiteY4-66" fmla="*/ 6924284 h 6933808"/>
              <a:gd name="connsiteX5-67" fmla="*/ 571500 w 3570435"/>
              <a:gd name="connsiteY5-68" fmla="*/ 585788 h 6933808"/>
              <a:gd name="connsiteX6-69" fmla="*/ 1149122 w 3570435"/>
              <a:gd name="connsiteY6-70" fmla="*/ 8166 h 6933808"/>
              <a:gd name="connsiteX0-71" fmla="*/ 1149122 w 3570435"/>
              <a:gd name="connsiteY0-72" fmla="*/ 8166 h 6933808"/>
              <a:gd name="connsiteX1-73" fmla="*/ 3459539 w 3570435"/>
              <a:gd name="connsiteY1-74" fmla="*/ 8166 h 6933808"/>
              <a:gd name="connsiteX2-75" fmla="*/ 3570435 w 3570435"/>
              <a:gd name="connsiteY2-76" fmla="*/ 0 h 6933808"/>
              <a:gd name="connsiteX3-77" fmla="*/ 3337074 w 3570435"/>
              <a:gd name="connsiteY3-78" fmla="*/ 6933808 h 6933808"/>
              <a:gd name="connsiteX4-79" fmla="*/ 0 w 3570435"/>
              <a:gd name="connsiteY4-80" fmla="*/ 6924284 h 6933808"/>
              <a:gd name="connsiteX5-81" fmla="*/ 571500 w 3570435"/>
              <a:gd name="connsiteY5-82" fmla="*/ 585788 h 6933808"/>
              <a:gd name="connsiteX6-83" fmla="*/ 1149122 w 3570435"/>
              <a:gd name="connsiteY6-84" fmla="*/ 8166 h 6933808"/>
              <a:gd name="connsiteX0-85" fmla="*/ 1149122 w 3570435"/>
              <a:gd name="connsiteY0-86" fmla="*/ 8166 h 6933808"/>
              <a:gd name="connsiteX1-87" fmla="*/ 3459539 w 3570435"/>
              <a:gd name="connsiteY1-88" fmla="*/ 8166 h 6933808"/>
              <a:gd name="connsiteX2-89" fmla="*/ 3570435 w 3570435"/>
              <a:gd name="connsiteY2-90" fmla="*/ 0 h 6933808"/>
              <a:gd name="connsiteX3-91" fmla="*/ 3337074 w 3570435"/>
              <a:gd name="connsiteY3-92" fmla="*/ 6933808 h 6933808"/>
              <a:gd name="connsiteX4-93" fmla="*/ 0 w 3570435"/>
              <a:gd name="connsiteY4-94" fmla="*/ 6924284 h 6933808"/>
              <a:gd name="connsiteX5-95" fmla="*/ 509587 w 3570435"/>
              <a:gd name="connsiteY5-96" fmla="*/ 938213 h 6933808"/>
              <a:gd name="connsiteX6-97" fmla="*/ 1149122 w 3570435"/>
              <a:gd name="connsiteY6-98" fmla="*/ 8166 h 6933808"/>
              <a:gd name="connsiteX0-99" fmla="*/ 1453922 w 3570435"/>
              <a:gd name="connsiteY0-100" fmla="*/ 8166 h 6933808"/>
              <a:gd name="connsiteX1-101" fmla="*/ 3459539 w 3570435"/>
              <a:gd name="connsiteY1-102" fmla="*/ 8166 h 6933808"/>
              <a:gd name="connsiteX2-103" fmla="*/ 3570435 w 3570435"/>
              <a:gd name="connsiteY2-104" fmla="*/ 0 h 6933808"/>
              <a:gd name="connsiteX3-105" fmla="*/ 3337074 w 3570435"/>
              <a:gd name="connsiteY3-106" fmla="*/ 6933808 h 6933808"/>
              <a:gd name="connsiteX4-107" fmla="*/ 0 w 3570435"/>
              <a:gd name="connsiteY4-108" fmla="*/ 6924284 h 6933808"/>
              <a:gd name="connsiteX5-109" fmla="*/ 509587 w 3570435"/>
              <a:gd name="connsiteY5-110" fmla="*/ 938213 h 6933808"/>
              <a:gd name="connsiteX6-111" fmla="*/ 1453922 w 3570435"/>
              <a:gd name="connsiteY6-112" fmla="*/ 8166 h 6933808"/>
              <a:gd name="connsiteX0-113" fmla="*/ 1453922 w 3570435"/>
              <a:gd name="connsiteY0-114" fmla="*/ 8166 h 6933808"/>
              <a:gd name="connsiteX1-115" fmla="*/ 3459539 w 3570435"/>
              <a:gd name="connsiteY1-116" fmla="*/ 8166 h 6933808"/>
              <a:gd name="connsiteX2-117" fmla="*/ 3570435 w 3570435"/>
              <a:gd name="connsiteY2-118" fmla="*/ 0 h 6933808"/>
              <a:gd name="connsiteX3-119" fmla="*/ 3337074 w 3570435"/>
              <a:gd name="connsiteY3-120" fmla="*/ 6933808 h 6933808"/>
              <a:gd name="connsiteX4-121" fmla="*/ 0 w 3570435"/>
              <a:gd name="connsiteY4-122" fmla="*/ 6924284 h 6933808"/>
              <a:gd name="connsiteX5-123" fmla="*/ 509587 w 3570435"/>
              <a:gd name="connsiteY5-124" fmla="*/ 938213 h 6933808"/>
              <a:gd name="connsiteX6-125" fmla="*/ 1453922 w 3570435"/>
              <a:gd name="connsiteY6-126" fmla="*/ 8166 h 6933808"/>
              <a:gd name="connsiteX0-127" fmla="*/ 1453922 w 3459539"/>
              <a:gd name="connsiteY0-128" fmla="*/ 109 h 6925751"/>
              <a:gd name="connsiteX1-129" fmla="*/ 3459539 w 3459539"/>
              <a:gd name="connsiteY1-130" fmla="*/ 109 h 6925751"/>
              <a:gd name="connsiteX2-131" fmla="*/ 3337074 w 3459539"/>
              <a:gd name="connsiteY2-132" fmla="*/ 6925751 h 6925751"/>
              <a:gd name="connsiteX3-133" fmla="*/ 0 w 3459539"/>
              <a:gd name="connsiteY3-134" fmla="*/ 6916227 h 6925751"/>
              <a:gd name="connsiteX4-135" fmla="*/ 509587 w 3459539"/>
              <a:gd name="connsiteY4-136" fmla="*/ 930156 h 6925751"/>
              <a:gd name="connsiteX5-137" fmla="*/ 1453922 w 3459539"/>
              <a:gd name="connsiteY5-138" fmla="*/ 109 h 6925751"/>
              <a:gd name="connsiteX0-139" fmla="*/ 3459539 w 3550979"/>
              <a:gd name="connsiteY0-140" fmla="*/ 109 h 6925751"/>
              <a:gd name="connsiteX1-141" fmla="*/ 3337074 w 3550979"/>
              <a:gd name="connsiteY1-142" fmla="*/ 6925751 h 6925751"/>
              <a:gd name="connsiteX2-143" fmla="*/ 0 w 3550979"/>
              <a:gd name="connsiteY2-144" fmla="*/ 6916227 h 6925751"/>
              <a:gd name="connsiteX3-145" fmla="*/ 509587 w 3550979"/>
              <a:gd name="connsiteY3-146" fmla="*/ 930156 h 6925751"/>
              <a:gd name="connsiteX4-147" fmla="*/ 1453922 w 3550979"/>
              <a:gd name="connsiteY4-148" fmla="*/ 109 h 6925751"/>
              <a:gd name="connsiteX5-149" fmla="*/ 3550979 w 3550979"/>
              <a:gd name="connsiteY5-150" fmla="*/ 91549 h 6925751"/>
              <a:gd name="connsiteX0-151" fmla="*/ 3459539 w 3459539"/>
              <a:gd name="connsiteY0-152" fmla="*/ 109 h 6925751"/>
              <a:gd name="connsiteX1-153" fmla="*/ 3337074 w 3459539"/>
              <a:gd name="connsiteY1-154" fmla="*/ 6925751 h 6925751"/>
              <a:gd name="connsiteX2-155" fmla="*/ 0 w 3459539"/>
              <a:gd name="connsiteY2-156" fmla="*/ 6916227 h 6925751"/>
              <a:gd name="connsiteX3-157" fmla="*/ 509587 w 3459539"/>
              <a:gd name="connsiteY3-158" fmla="*/ 930156 h 6925751"/>
              <a:gd name="connsiteX4-159" fmla="*/ 1453922 w 3459539"/>
              <a:gd name="connsiteY4-160" fmla="*/ 109 h 6925751"/>
              <a:gd name="connsiteX0-161" fmla="*/ 3326189 w 3337074"/>
              <a:gd name="connsiteY0-162" fmla="*/ 6939072 h 6939072"/>
              <a:gd name="connsiteX1-163" fmla="*/ 3337074 w 3337074"/>
              <a:gd name="connsiteY1-164" fmla="*/ 6925751 h 6939072"/>
              <a:gd name="connsiteX2-165" fmla="*/ 0 w 3337074"/>
              <a:gd name="connsiteY2-166" fmla="*/ 6916227 h 6939072"/>
              <a:gd name="connsiteX3-167" fmla="*/ 509587 w 3337074"/>
              <a:gd name="connsiteY3-168" fmla="*/ 930156 h 6939072"/>
              <a:gd name="connsiteX4-169" fmla="*/ 1453922 w 3337074"/>
              <a:gd name="connsiteY4-170" fmla="*/ 109 h 6939072"/>
              <a:gd name="connsiteX0-171" fmla="*/ 3326189 w 3340076"/>
              <a:gd name="connsiteY0-172" fmla="*/ 6939072 h 6939072"/>
              <a:gd name="connsiteX1-173" fmla="*/ 3337074 w 3340076"/>
              <a:gd name="connsiteY1-174" fmla="*/ 6925751 h 6939072"/>
              <a:gd name="connsiteX2-175" fmla="*/ 3340076 w 3340076"/>
              <a:gd name="connsiteY2-176" fmla="*/ 6909875 h 6939072"/>
              <a:gd name="connsiteX3-177" fmla="*/ 0 w 3340076"/>
              <a:gd name="connsiteY3-178" fmla="*/ 6916227 h 6939072"/>
              <a:gd name="connsiteX4-179" fmla="*/ 509587 w 3340076"/>
              <a:gd name="connsiteY4-180" fmla="*/ 930156 h 6939072"/>
              <a:gd name="connsiteX5-181" fmla="*/ 1453922 w 3340076"/>
              <a:gd name="connsiteY5-182" fmla="*/ 109 h 6939072"/>
              <a:gd name="connsiteX0-183" fmla="*/ 3326189 w 3337074"/>
              <a:gd name="connsiteY0-184" fmla="*/ 6939072 h 7014650"/>
              <a:gd name="connsiteX1-185" fmla="*/ 3337074 w 3337074"/>
              <a:gd name="connsiteY1-186" fmla="*/ 6925751 h 7014650"/>
              <a:gd name="connsiteX2-187" fmla="*/ 725463 w 3337074"/>
              <a:gd name="connsiteY2-188" fmla="*/ 7014650 h 7014650"/>
              <a:gd name="connsiteX3-189" fmla="*/ 0 w 3337074"/>
              <a:gd name="connsiteY3-190" fmla="*/ 6916227 h 7014650"/>
              <a:gd name="connsiteX4-191" fmla="*/ 509587 w 3337074"/>
              <a:gd name="connsiteY4-192" fmla="*/ 930156 h 7014650"/>
              <a:gd name="connsiteX5-193" fmla="*/ 1453922 w 3337074"/>
              <a:gd name="connsiteY5-194" fmla="*/ 109 h 7014650"/>
              <a:gd name="connsiteX0-195" fmla="*/ 3326189 w 3337074"/>
              <a:gd name="connsiteY0-196" fmla="*/ 6939072 h 6939072"/>
              <a:gd name="connsiteX1-197" fmla="*/ 3337074 w 3337074"/>
              <a:gd name="connsiteY1-198" fmla="*/ 6925751 h 6939072"/>
              <a:gd name="connsiteX2-199" fmla="*/ 0 w 3337074"/>
              <a:gd name="connsiteY2-200" fmla="*/ 6916227 h 6939072"/>
              <a:gd name="connsiteX3-201" fmla="*/ 509587 w 3337074"/>
              <a:gd name="connsiteY3-202" fmla="*/ 930156 h 6939072"/>
              <a:gd name="connsiteX4-203" fmla="*/ 1453922 w 3337074"/>
              <a:gd name="connsiteY4-204" fmla="*/ 109 h 6939072"/>
              <a:gd name="connsiteX0-205" fmla="*/ 3326189 w 3326189"/>
              <a:gd name="connsiteY0-206" fmla="*/ 6939072 h 6939072"/>
              <a:gd name="connsiteX1-207" fmla="*/ 0 w 3326189"/>
              <a:gd name="connsiteY1-208" fmla="*/ 6916227 h 6939072"/>
              <a:gd name="connsiteX2-209" fmla="*/ 509587 w 3326189"/>
              <a:gd name="connsiteY2-210" fmla="*/ 930156 h 6939072"/>
              <a:gd name="connsiteX3-211" fmla="*/ 1453922 w 3326189"/>
              <a:gd name="connsiteY3-212" fmla="*/ 109 h 6939072"/>
              <a:gd name="connsiteX0-213" fmla="*/ 0 w 1453922"/>
              <a:gd name="connsiteY0-214" fmla="*/ 6916227 h 6916227"/>
              <a:gd name="connsiteX1-215" fmla="*/ 509587 w 1453922"/>
              <a:gd name="connsiteY1-216" fmla="*/ 930156 h 6916227"/>
              <a:gd name="connsiteX2-217" fmla="*/ 1453922 w 1453922"/>
              <a:gd name="connsiteY2-218" fmla="*/ 109 h 6916227"/>
              <a:gd name="connsiteX0-219" fmla="*/ 0 w 1353909"/>
              <a:gd name="connsiteY0-220" fmla="*/ 6973367 h 6973367"/>
              <a:gd name="connsiteX1-221" fmla="*/ 509587 w 1353909"/>
              <a:gd name="connsiteY1-222" fmla="*/ 987296 h 6973367"/>
              <a:gd name="connsiteX2-223" fmla="*/ 1353909 w 1353909"/>
              <a:gd name="connsiteY2-224" fmla="*/ 99 h 697336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353909" h="6973367">
                <a:moveTo>
                  <a:pt x="0" y="6973367"/>
                </a:moveTo>
                <a:lnTo>
                  <a:pt x="509587" y="987296"/>
                </a:lnTo>
                <a:cubicBezTo>
                  <a:pt x="509587" y="668284"/>
                  <a:pt x="753910" y="-9426"/>
                  <a:pt x="1353909" y="99"/>
                </a:cubicBezTo>
              </a:path>
            </a:pathLst>
          </a:custGeom>
          <a:noFill/>
          <a:ln w="101600">
            <a:solidFill>
              <a:srgbClr val="0081CC"/>
            </a:solidFill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50300" y="676593"/>
            <a:ext cx="2200275" cy="54775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4995" b="1" kern="1200" cap="none" spc="0" normalizeH="0" baseline="0" noProof="1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105" name="TextBox 15"/>
          <p:cNvSpPr txBox="1"/>
          <p:nvPr/>
        </p:nvSpPr>
        <p:spPr>
          <a:xfrm>
            <a:off x="9025255" y="3562985"/>
            <a:ext cx="2159000" cy="528955"/>
          </a:xfrm>
          <a:prstGeom prst="rect">
            <a:avLst/>
          </a:prstGeom>
          <a:solidFill>
            <a:srgbClr val="0081CC"/>
          </a:solidFill>
          <a:ln w="9525">
            <a:noFill/>
          </a:ln>
        </p:spPr>
        <p:txBody>
          <a:bodyPr wrap="square">
            <a:noAutofit/>
          </a:bodyPr>
          <a:lstStyle/>
          <a:p>
            <a:pPr>
              <a:buNone/>
            </a:pPr>
            <a:r>
              <a:rPr lang="ru-RU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ЧАСТЬ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3" name="文本框 4"/>
          <p:cNvSpPr txBox="1"/>
          <p:nvPr/>
        </p:nvSpPr>
        <p:spPr>
          <a:xfrm>
            <a:off x="635635" y="3125470"/>
            <a:ext cx="7539990" cy="1597660"/>
          </a:xfrm>
          <a:prstGeom prst="rect">
            <a:avLst/>
          </a:prstGeom>
          <a:noFill/>
        </p:spPr>
        <p:txBody>
          <a:bodyPr wrap="square" lIns="121805" tIns="60901" rIns="121805" bIns="6090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altLang="zh-CN" sz="4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Краткое </a:t>
            </a:r>
            <a:r>
              <a:rPr lang="ru-RU" altLang="zh-CN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представление</a:t>
            </a:r>
            <a:endParaRPr kumimoji="1" lang="ru-RU" altLang="zh-CN" sz="4800" b="1" kern="1200" cap="none" spc="300" normalizeH="0" baseline="0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pic>
        <p:nvPicPr>
          <p:cNvPr id="59396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707613" y="1809750"/>
            <a:ext cx="2230120" cy="11118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888453" y="1809750"/>
            <a:ext cx="2019935" cy="2942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226918" y="3518535"/>
            <a:ext cx="3622040" cy="1060450"/>
          </a:xfrm>
          <a:prstGeom prst="rect">
            <a:avLst/>
          </a:prstGeom>
        </p:spPr>
      </p:pic>
      <p:sp>
        <p:nvSpPr>
          <p:cNvPr id="17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5937" y="979631"/>
            <a:ext cx="4793781" cy="4271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Реализована запись программного обеспечения с помощью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USB-диска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Запись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архивных данных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кривой работы и формы сигнала неисправности удобна для обслуживания и анализа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Технология удалённого OTA позволяет получать последнюю программу онлайн и обновлять её.</a:t>
            </a: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7976785" y="2043112"/>
            <a:ext cx="169368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Обновление оффлайн</a:t>
            </a:r>
            <a:endParaRPr kumimoji="0" lang="ru-RU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8686691" y="3761237"/>
            <a:ext cx="15712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sym typeface="+mn-ea"/>
              </a:rPr>
              <a:t>Обновление онлайн</a:t>
            </a:r>
            <a:endParaRPr kumimoji="0" lang="ru-RU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sym typeface="+mn-ea"/>
            </a:endParaRPr>
          </a:p>
        </p:txBody>
      </p:sp>
      <p:sp>
        <p:nvSpPr>
          <p:cNvPr id="21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971550" y="19538"/>
            <a:ext cx="11076262" cy="85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Гибкость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 и простота использования</a:t>
            </a:r>
            <a:r>
              <a:rPr kumimoji="0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-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удалённый </a:t>
            </a:r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сервис</a:t>
            </a:r>
            <a:endParaRPr kumimoji="0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92598" y="2068512"/>
            <a:ext cx="739219" cy="2768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Programming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109052" y="2465773"/>
            <a:ext cx="594411" cy="13843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latin typeface="Times New Roman" panose="02020603050405020304" pitchFamily="18" charset="0"/>
                <a:ea typeface="Microsoft YaHei UI" panose="020B0503020204020204" charset="-122"/>
              </a:rPr>
              <a:t>Waveform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953959" y="4338320"/>
            <a:ext cx="478841" cy="27686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Terminal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987847" y="4338320"/>
            <a:ext cx="383233" cy="13843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Cloud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548571" y="4269069"/>
            <a:ext cx="548731" cy="276860"/>
          </a:xfrm>
          <a:prstGeom prst="rect">
            <a:avLst/>
          </a:prstGeom>
          <a:solidFill>
            <a:srgbClr val="4F81BD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900" dirty="0" smtClean="0">
                <a:solidFill>
                  <a:schemeClr val="bg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Operating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9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2" name="矩形 21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+mn-cs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+mn-cs"/>
              </a:endParaRPr>
            </a:p>
          </p:txBody>
        </p:sp>
      </p:grpSp>
      <p:sp>
        <p:nvSpPr>
          <p:cNvPr id="19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5605" y="1985645"/>
            <a:ext cx="4987925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Times New Roman" panose="02020603050405020304" pitchFamily="18" charset="0"/>
              </a:rPr>
              <a:t>     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CN" pitchFamily="34" charset="-122"/>
              <a:ea typeface="思源黑体 CN" pitchFamily="34" charset="-122"/>
              <a:cs typeface="SimSun" panose="02010600030101010101" pitchFamily="2" charset="-122"/>
            </a:endParaRPr>
          </a:p>
        </p:txBody>
      </p:sp>
      <p:pic>
        <p:nvPicPr>
          <p:cNvPr id="3" name="图片 25" descr="G:\scope_441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719580" y="2931795"/>
            <a:ext cx="4130040" cy="2633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空心弧 13"/>
          <p:cNvSpPr/>
          <p:nvPr>
            <p:custDataLst>
              <p:tags r:id="rId3"/>
            </p:custDataLst>
          </p:nvPr>
        </p:nvSpPr>
        <p:spPr>
          <a:xfrm rot="9600000" flipV="1">
            <a:off x="718820" y="4150995"/>
            <a:ext cx="1141730" cy="276860"/>
          </a:xfrm>
          <a:custGeom>
            <a:avLst/>
            <a:gdLst/>
            <a:ahLst/>
            <a:cxnLst/>
            <a:rect l="l" t="t" r="r" b="b"/>
            <a:pathLst>
              <a:path w="5022717" h="2854509">
                <a:moveTo>
                  <a:pt x="5022717" y="1184507"/>
                </a:moveTo>
                <a:lnTo>
                  <a:pt x="4714007" y="2854509"/>
                </a:lnTo>
                <a:lnTo>
                  <a:pt x="3299038" y="1915323"/>
                </a:lnTo>
                <a:lnTo>
                  <a:pt x="3803232" y="1701552"/>
                </a:lnTo>
                <a:cubicBezTo>
                  <a:pt x="3562338" y="1134599"/>
                  <a:pt x="3066325" y="693643"/>
                  <a:pt x="2428573" y="554079"/>
                </a:cubicBezTo>
                <a:cubicBezTo>
                  <a:pt x="1363729" y="321052"/>
                  <a:pt x="306971" y="1016504"/>
                  <a:pt x="68241" y="2107414"/>
                </a:cubicBezTo>
                <a:cubicBezTo>
                  <a:pt x="18868" y="2333024"/>
                  <a:pt x="8351" y="2557878"/>
                  <a:pt x="34176" y="2774480"/>
                </a:cubicBezTo>
                <a:cubicBezTo>
                  <a:pt x="-73420" y="2148278"/>
                  <a:pt x="74250" y="1495420"/>
                  <a:pt x="460103" y="969762"/>
                </a:cubicBezTo>
                <a:cubicBezTo>
                  <a:pt x="966350" y="280089"/>
                  <a:pt x="1804377" y="-84044"/>
                  <a:pt x="2653981" y="16495"/>
                </a:cubicBezTo>
                <a:cubicBezTo>
                  <a:pt x="3480110" y="114255"/>
                  <a:pt x="4193051" y="636675"/>
                  <a:pt x="4535198" y="1391208"/>
                </a:cubicBezTo>
                <a:close/>
              </a:path>
            </a:pathLst>
          </a:custGeom>
          <a:solidFill>
            <a:srgbClr val="FFFF00"/>
          </a:solidFill>
          <a:ln w="3175" cap="flat" cmpd="sng" algn="ctr">
            <a:solidFill>
              <a:srgbClr val="FFFF00"/>
            </a:solidFill>
            <a:prstDash val="solid"/>
          </a:ln>
          <a:effectLst/>
        </p:spPr>
        <p:txBody>
          <a:bodyPr lIns="75273" tIns="37637" rIns="75273" bIns="37637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9685" y="2889250"/>
            <a:ext cx="4811395" cy="2675890"/>
          </a:xfrm>
          <a:prstGeom prst="rect">
            <a:avLst/>
          </a:prstGeom>
        </p:spPr>
      </p:pic>
      <p:sp>
        <p:nvSpPr>
          <p:cNvPr id="15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71550" y="840740"/>
            <a:ext cx="10477500" cy="174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Плавные формы сигналов могут выдаваться на низких и высоких частотах.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Резкие изменения нагрузки не влияют на комфортность при эксплуатации лифта.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Эффективное подавление шума при работе лифта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Низкая амплитуда колебаний в течение всего времени работы      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276542" y="4601577"/>
            <a:ext cx="11830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zh-CN" sz="1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Плавная форма волны</a:t>
            </a:r>
          </a:p>
        </p:txBody>
      </p:sp>
      <p:sp>
        <p:nvSpPr>
          <p:cNvPr id="18" name="标题 1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971550" y="111125"/>
            <a:ext cx="7910195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Превосходная производительность - плавный изгиб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816" y="2887177"/>
            <a:ext cx="4021889" cy="2953709"/>
          </a:xfrm>
          <a:prstGeom prst="rect">
            <a:avLst/>
          </a:prstGeom>
        </p:spPr>
      </p:pic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ExtraLight" panose="020B0200000000000000" pitchFamily="34" charset="-122"/>
                <a:ea typeface="思源黑体 CN ExtraLight" panose="020B0200000000000000" pitchFamily="34" charset="-122"/>
              </a:endParaRPr>
            </a:p>
          </p:txBody>
        </p:sp>
      </p:grpSp>
      <p:sp>
        <p:nvSpPr>
          <p:cNvPr id="16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54735" y="107942"/>
            <a:ext cx="6161232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Соответствие европейским стандартам</a:t>
            </a:r>
          </a:p>
        </p:txBody>
      </p:sp>
      <p:pic>
        <p:nvPicPr>
          <p:cNvPr id="25606" name="图片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003"/>
          <a:stretch>
            <a:fillRect/>
          </a:stretch>
        </p:blipFill>
        <p:spPr>
          <a:xfrm>
            <a:off x="971550" y="3098229"/>
            <a:ext cx="4277360" cy="28047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035816" y="5931721"/>
            <a:ext cx="411334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Сертификация энергоэффективности</a:t>
            </a:r>
          </a:p>
        </p:txBody>
      </p:sp>
      <p:sp>
        <p:nvSpPr>
          <p:cNvPr id="17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9950" y="704850"/>
            <a:ext cx="10945495" cy="209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Соответствует стандарту IEC 61800-3 Международной электротехнической комиссии (IEC) об ЭМС преобразователя частоты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Соответствует стандарту EN 61800-3 для преобразователей частоты европейского рынка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Соответствует стандартам сертификации ЕС CE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Эффективность привода соответствует стандарту IEC/EN 61800-9-2I (взамен EN 50598-2)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630613" y="5903024"/>
            <a:ext cx="332931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altLang="zh-CN" sz="1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Тестирование фильтра C2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Rectangle 7"/>
          <p:cNvSpPr/>
          <p:nvPr/>
        </p:nvSpPr>
        <p:spPr>
          <a:xfrm>
            <a:off x="0" y="3838575"/>
            <a:ext cx="12192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zh-CN" altLang="zh-CN" sz="1800" dirty="0">
              <a:latin typeface="Arial" panose="020B0604020202020204" pitchFamily="34" charset="0"/>
            </a:endParaRPr>
          </a:p>
        </p:txBody>
      </p:sp>
      <p:grpSp>
        <p:nvGrpSpPr>
          <p:cNvPr id="22537" name="组合 24"/>
          <p:cNvGrpSpPr/>
          <p:nvPr/>
        </p:nvGrpSpPr>
        <p:grpSpPr>
          <a:xfrm>
            <a:off x="395288" y="127000"/>
            <a:ext cx="576262" cy="528638"/>
            <a:chOff x="406574" y="236732"/>
            <a:chExt cx="612048" cy="593261"/>
          </a:xfrm>
        </p:grpSpPr>
        <p:sp>
          <p:nvSpPr>
            <p:cNvPr id="27" name="矩形 26"/>
            <p:cNvSpPr/>
            <p:nvPr/>
          </p:nvSpPr>
          <p:spPr>
            <a:xfrm>
              <a:off x="406574" y="236732"/>
              <a:ext cx="504139" cy="502401"/>
            </a:xfrm>
            <a:prstGeom prst="rect">
              <a:avLst/>
            </a:prstGeom>
            <a:noFill/>
            <a:ln w="28575">
              <a:solidFill>
                <a:srgbClr val="0180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+mn-cs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94894" y="512875"/>
              <a:ext cx="323728" cy="31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 pitchFamily="34" charset="-122"/>
                <a:ea typeface="思源黑体 CN" pitchFamily="34" charset="-122"/>
                <a:cs typeface="+mn-cs"/>
              </a:endParaRPr>
            </a:p>
          </p:txBody>
        </p:sp>
      </p:grpSp>
      <p:sp>
        <p:nvSpPr>
          <p:cNvPr id="1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41412" y="116364"/>
            <a:ext cx="5643245" cy="514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00364" tIns="50182" rIns="100364" bIns="50182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方正中等线简体" pitchFamily="2" charset="-122"/>
                <a:cs typeface="方正中等线简体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方正中等线简体" pitchFamily="2" charset="-122"/>
                <a:cs typeface="方正中等线简体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</a:pPr>
            <a:r>
              <a:rPr lang="ru-RU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+mn-cs"/>
              </a:rPr>
              <a:t>Интеллектуальное спасение</a:t>
            </a:r>
            <a:endParaRPr kumimoji="0" lang="ru-RU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+mn-cs"/>
            </a:endParaRPr>
          </a:p>
        </p:txBody>
      </p:sp>
      <p:sp>
        <p:nvSpPr>
          <p:cNvPr id="13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5288" y="1357746"/>
            <a:ext cx="5409882" cy="332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Поддержка традиционного однофазного источников питания 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~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220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или 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~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380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</a:t>
            </a:r>
            <a:endParaRPr lang="ru-RU" altLang="zh-CN" sz="2000" dirty="0" smtClean="0">
              <a:solidFill>
                <a:prstClr val="black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Поддержка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вспомогательного входа питания 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=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48</a:t>
            </a:r>
            <a:r>
              <a:rPr lang="en-US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</a:t>
            </a:r>
            <a:endParaRPr lang="ru-RU" altLang="zh-CN" sz="2000" dirty="0" smtClean="0">
              <a:solidFill>
                <a:prstClr val="black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Автоматическое определение направления легкой нагрузки </a:t>
            </a:r>
            <a:r>
              <a:rPr lang="ru-RU" altLang="zh-CN" sz="2000" dirty="0">
                <a:solidFill>
                  <a:prstClr val="black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при остановке работы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010" y="975811"/>
            <a:ext cx="6174076" cy="4703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51" y="0"/>
            <a:ext cx="12192851" cy="6858479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5264785" y="5414645"/>
            <a:ext cx="6168390" cy="9055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8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Ваш надёжный эксперт в области автоматизации промышленности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632460" y="804545"/>
            <a:ext cx="10779125" cy="189484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6750" y="748030"/>
            <a:ext cx="10668635" cy="18891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GD390L - это новое поколение высокоэффективных специальнных преобразователей частот для лифта, в котором применяется выдающаяся технология векторного управления, а также</a:t>
            </a:r>
            <a:r>
              <a:rPr lang="ru-RU" altLang="zh-CN" sz="1600" b="1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 интегрированы функция STO, функция звёздообразного уплотнения, фильтр C2 европейского уровня и другие характерные функции</a:t>
            </a: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. Он подходит для различных применений, отличается безопасностью, надёжностью, производительностью привода, а также индивидуализации продукта.</a:t>
            </a:r>
          </a:p>
        </p:txBody>
      </p:sp>
      <p:sp>
        <p:nvSpPr>
          <p:cNvPr id="5122" name="TextBox 6"/>
          <p:cNvSpPr txBox="1"/>
          <p:nvPr/>
        </p:nvSpPr>
        <p:spPr>
          <a:xfrm>
            <a:off x="1066799" y="127000"/>
            <a:ext cx="4592855" cy="982345"/>
          </a:xfrm>
          <a:prstGeom prst="rect">
            <a:avLst/>
          </a:prstGeom>
          <a:noFill/>
          <a:ln w="9525">
            <a:noFill/>
          </a:ln>
        </p:spPr>
        <p:txBody>
          <a:bodyPr wrap="square" lIns="121894" tIns="60946" rIns="121894" bIns="60946">
            <a:spAutoFit/>
          </a:bodyPr>
          <a:lstStyle/>
          <a:p>
            <a:r>
              <a:rPr lang="ru-RU" altLang="zh-CN" sz="2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Краткое Ознакомление</a:t>
            </a:r>
          </a:p>
        </p:txBody>
      </p:sp>
      <p:sp>
        <p:nvSpPr>
          <p:cNvPr id="9" name="矩形 8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5930" y="3265805"/>
            <a:ext cx="9304020" cy="2983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Стандартная функция </a:t>
            </a:r>
            <a:r>
              <a:rPr lang="en-US" altLang="ru-RU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STO (</a:t>
            </a: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сертификация </a:t>
            </a:r>
            <a:r>
              <a:rPr lang="ru-RU" altLang="zh-CN" sz="16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SIL3)</a:t>
            </a:r>
            <a:r>
              <a:rPr lang="en-US" altLang="ru-RU" sz="16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и</a:t>
            </a: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электронного звёздообразного уплотнения синхронного двигателя;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Двухъядерное управление </a:t>
            </a:r>
            <a:r>
              <a:rPr lang="en-US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MCU </a:t>
            </a: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и </a:t>
            </a:r>
            <a:r>
              <a:rPr lang="en-US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DSP</a:t>
            </a:r>
            <a:r>
              <a:rPr lang="ru-RU" altLang="en-US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, сильная способность к расширенной функции;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Улучшенные характеристики фильтрации ЭМС со встроенной фильтров C2;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Встроенный интерфейс инкрементального энкодеров, поддержка нескольких типов энкодеров: инкрементальные(24 В), синусно-косинусные, эндат и SSI абсолютные PG-карты</a:t>
            </a:r>
            <a:r>
              <a:rPr lang="ru-RU" altLang="zh-CN" sz="16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Поддержка обновления программного обеспечения OTA и мониторинга IoT;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Конфигурируемая простая плата MCU на единой плате для достижения вторичной интегрированной разработки;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Передовой алгоритм S-образной кривой повышает эффективность мощности лифта и комфорт при эксплуатации;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altLang="zh-CN" sz="16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  <a:sym typeface="+mn-ea"/>
              </a:rPr>
              <a:t>Применение технологии пусковой компенсации без взвешивания датчиков </a:t>
            </a:r>
            <a:endParaRPr lang="ru-RU" altLang="zh-CN" sz="1600" dirty="0">
              <a:solidFill>
                <a:srgbClr val="FF0000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760150" y="3109495"/>
            <a:ext cx="2193925" cy="29603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6"/>
          <p:cNvSpPr txBox="1"/>
          <p:nvPr/>
        </p:nvSpPr>
        <p:spPr>
          <a:xfrm>
            <a:off x="540385" y="2753995"/>
            <a:ext cx="2387600" cy="512445"/>
          </a:xfrm>
          <a:prstGeom prst="rect">
            <a:avLst/>
          </a:prstGeom>
          <a:noFill/>
          <a:ln w="9525">
            <a:noFill/>
          </a:ln>
        </p:spPr>
        <p:txBody>
          <a:bodyPr wrap="square" lIns="121894" tIns="60946" rIns="121894" bIns="60946">
            <a:noAutofit/>
          </a:bodyPr>
          <a:lstStyle/>
          <a:p>
            <a:r>
              <a:rPr lang="ru-RU" altLang="zh-CN" sz="2000" b="1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Характеристики </a:t>
            </a:r>
            <a:r>
              <a:rPr lang="ru-RU" altLang="zh-CN" sz="20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: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TextBox 12"/>
          <p:cNvSpPr txBox="1"/>
          <p:nvPr/>
        </p:nvSpPr>
        <p:spPr>
          <a:xfrm>
            <a:off x="1050925" y="111125"/>
            <a:ext cx="3606800" cy="551180"/>
          </a:xfrm>
          <a:prstGeom prst="rect">
            <a:avLst/>
          </a:prstGeom>
          <a:noFill/>
          <a:ln w="9525">
            <a:noFill/>
          </a:ln>
        </p:spPr>
        <p:txBody>
          <a:bodyPr lIns="121894" tIns="60946" rIns="121894" bIns="60946">
            <a:spAutoFit/>
          </a:bodyPr>
          <a:lstStyle/>
          <a:p>
            <a:pPr>
              <a:buNone/>
            </a:pPr>
            <a:r>
              <a:rPr lang="ru-RU" altLang="zh-CN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Внешность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112260" y="666115"/>
            <a:ext cx="3360420" cy="538924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971550" y="1150620"/>
            <a:ext cx="2653665" cy="48450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Дисплей</a:t>
            </a:r>
          </a:p>
        </p:txBody>
      </p:sp>
      <p:sp>
        <p:nvSpPr>
          <p:cNvPr id="14" name="椭圆 13"/>
          <p:cNvSpPr/>
          <p:nvPr>
            <p:custDataLst>
              <p:tags r:id="rId2"/>
            </p:custDataLst>
          </p:nvPr>
        </p:nvSpPr>
        <p:spPr>
          <a:xfrm>
            <a:off x="784860" y="1963420"/>
            <a:ext cx="2840355" cy="46037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ЖК-манипулатор</a:t>
            </a:r>
          </a:p>
        </p:txBody>
      </p:sp>
      <p:sp>
        <p:nvSpPr>
          <p:cNvPr id="15" name="椭圆 14"/>
          <p:cNvSpPr/>
          <p:nvPr>
            <p:custDataLst>
              <p:tags r:id="rId3"/>
            </p:custDataLst>
          </p:nvPr>
        </p:nvSpPr>
        <p:spPr>
          <a:xfrm>
            <a:off x="1050925" y="2726113"/>
            <a:ext cx="2498091" cy="39433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Кнопки</a:t>
            </a:r>
          </a:p>
        </p:txBody>
      </p:sp>
      <p:sp>
        <p:nvSpPr>
          <p:cNvPr id="20" name="椭圆 19"/>
          <p:cNvSpPr/>
          <p:nvPr>
            <p:custDataLst>
              <p:tags r:id="rId4"/>
            </p:custDataLst>
          </p:nvPr>
        </p:nvSpPr>
        <p:spPr>
          <a:xfrm>
            <a:off x="1278573" y="4353367"/>
            <a:ext cx="2346325" cy="59038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Терминалы </a:t>
            </a:r>
            <a:r>
              <a:rPr lang="en-US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DI/DO</a:t>
            </a:r>
          </a:p>
        </p:txBody>
      </p:sp>
      <p:sp>
        <p:nvSpPr>
          <p:cNvPr id="21" name="椭圆 20"/>
          <p:cNvSpPr/>
          <p:nvPr>
            <p:custDataLst>
              <p:tags r:id="rId5"/>
            </p:custDataLst>
          </p:nvPr>
        </p:nvSpPr>
        <p:spPr>
          <a:xfrm>
            <a:off x="8089265" y="3839845"/>
            <a:ext cx="2444750" cy="47625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Карта </a:t>
            </a:r>
            <a:r>
              <a:rPr lang="en-US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PG</a:t>
            </a:r>
            <a:endParaRPr lang="en-US" altLang="en-US" sz="1800" dirty="0">
              <a:latin typeface="Times New Roman" panose="02020603050405020304" pitchFamily="18" charset="0"/>
              <a:ea typeface="Microsoft YaHei U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椭圆 21"/>
          <p:cNvSpPr/>
          <p:nvPr>
            <p:custDataLst>
              <p:tags r:id="rId6"/>
            </p:custDataLst>
          </p:nvPr>
        </p:nvSpPr>
        <p:spPr>
          <a:xfrm>
            <a:off x="8089265" y="4610735"/>
            <a:ext cx="3225165" cy="68072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Клеммная колодка питания</a:t>
            </a: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8090535" y="1710690"/>
            <a:ext cx="2416175" cy="50546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RJ45</a:t>
            </a:r>
            <a:r>
              <a:rPr lang="zh-CN" altLang="en-US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порт</a:t>
            </a:r>
          </a:p>
        </p:txBody>
      </p:sp>
      <p:cxnSp>
        <p:nvCxnSpPr>
          <p:cNvPr id="24" name="直接箭头连接符 23"/>
          <p:cNvCxnSpPr>
            <a:stCxn id="13" idx="6"/>
          </p:cNvCxnSpPr>
          <p:nvPr/>
        </p:nvCxnSpPr>
        <p:spPr>
          <a:xfrm flipV="1">
            <a:off x="3625216" y="1090297"/>
            <a:ext cx="1690369" cy="3025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14" idx="6"/>
          </p:cNvCxnSpPr>
          <p:nvPr>
            <p:custDataLst>
              <p:tags r:id="rId8"/>
            </p:custDataLst>
          </p:nvPr>
        </p:nvCxnSpPr>
        <p:spPr>
          <a:xfrm flipV="1">
            <a:off x="3625215" y="1706246"/>
            <a:ext cx="1690370" cy="4873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15" idx="6"/>
          </p:cNvCxnSpPr>
          <p:nvPr>
            <p:custDataLst>
              <p:tags r:id="rId9"/>
            </p:custDataLst>
          </p:nvPr>
        </p:nvCxnSpPr>
        <p:spPr>
          <a:xfrm flipV="1">
            <a:off x="3549016" y="2374959"/>
            <a:ext cx="1575435" cy="5483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18" idx="6"/>
          </p:cNvCxnSpPr>
          <p:nvPr>
            <p:custDataLst>
              <p:tags r:id="rId10"/>
            </p:custDataLst>
          </p:nvPr>
        </p:nvCxnSpPr>
        <p:spPr>
          <a:xfrm flipV="1">
            <a:off x="3621088" y="2976881"/>
            <a:ext cx="1825942" cy="8558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>
            <a:stCxn id="20" idx="6"/>
          </p:cNvCxnSpPr>
          <p:nvPr>
            <p:custDataLst>
              <p:tags r:id="rId11"/>
            </p:custDataLst>
          </p:nvPr>
        </p:nvCxnSpPr>
        <p:spPr>
          <a:xfrm flipV="1">
            <a:off x="3624898" y="3736149"/>
            <a:ext cx="2108518" cy="912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>
            <a:stCxn id="23" idx="2"/>
          </p:cNvCxnSpPr>
          <p:nvPr/>
        </p:nvCxnSpPr>
        <p:spPr>
          <a:xfrm flipH="1">
            <a:off x="6907531" y="1963262"/>
            <a:ext cx="1183004" cy="10796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21" idx="2"/>
          </p:cNvCxnSpPr>
          <p:nvPr>
            <p:custDataLst>
              <p:tags r:id="rId12"/>
            </p:custDataLst>
          </p:nvPr>
        </p:nvCxnSpPr>
        <p:spPr>
          <a:xfrm flipH="1">
            <a:off x="6520181" y="4078279"/>
            <a:ext cx="1569084" cy="309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>
            <a:stCxn id="22" idx="2"/>
          </p:cNvCxnSpPr>
          <p:nvPr>
            <p:custDataLst>
              <p:tags r:id="rId13"/>
            </p:custDataLst>
          </p:nvPr>
        </p:nvCxnSpPr>
        <p:spPr>
          <a:xfrm flipH="1">
            <a:off x="6858001" y="4951343"/>
            <a:ext cx="1231264" cy="1636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直接箭头连接符 3"/>
          <p:cNvCxnSpPr>
            <a:stCxn id="3" idx="2"/>
          </p:cNvCxnSpPr>
          <p:nvPr>
            <p:custDataLst>
              <p:tags r:id="rId14"/>
            </p:custDataLst>
          </p:nvPr>
        </p:nvCxnSpPr>
        <p:spPr>
          <a:xfrm flipH="1">
            <a:off x="6858001" y="2651276"/>
            <a:ext cx="1231264" cy="639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椭圆 4"/>
          <p:cNvSpPr/>
          <p:nvPr>
            <p:custDataLst>
              <p:tags r:id="rId15"/>
            </p:custDataLst>
          </p:nvPr>
        </p:nvSpPr>
        <p:spPr>
          <a:xfrm>
            <a:off x="8089265" y="3029585"/>
            <a:ext cx="2918460" cy="68135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Перемычки для выбора режима</a:t>
            </a:r>
          </a:p>
        </p:txBody>
      </p:sp>
      <p:cxnSp>
        <p:nvCxnSpPr>
          <p:cNvPr id="6" name="直接箭头连接符 5"/>
          <p:cNvCxnSpPr>
            <a:stCxn id="5" idx="2"/>
          </p:cNvCxnSpPr>
          <p:nvPr>
            <p:custDataLst>
              <p:tags r:id="rId16"/>
            </p:custDataLst>
          </p:nvPr>
        </p:nvCxnSpPr>
        <p:spPr>
          <a:xfrm flipH="1">
            <a:off x="6520182" y="3370263"/>
            <a:ext cx="1569082" cy="898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椭圆 17"/>
          <p:cNvSpPr/>
          <p:nvPr>
            <p:custDataLst>
              <p:tags r:id="rId17"/>
            </p:custDataLst>
          </p:nvPr>
        </p:nvSpPr>
        <p:spPr>
          <a:xfrm>
            <a:off x="498763" y="3516630"/>
            <a:ext cx="3122325" cy="63213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Плата логического </a:t>
            </a:r>
            <a:r>
              <a:rPr lang="ru-RU" altLang="zh-CN" sz="1800" dirty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управления</a:t>
            </a:r>
          </a:p>
        </p:txBody>
      </p:sp>
      <p:sp>
        <p:nvSpPr>
          <p:cNvPr id="3" name="椭圆 2"/>
          <p:cNvSpPr/>
          <p:nvPr>
            <p:custDataLst>
              <p:tags r:id="rId18"/>
            </p:custDataLst>
          </p:nvPr>
        </p:nvSpPr>
        <p:spPr>
          <a:xfrm>
            <a:off x="8089265" y="2400300"/>
            <a:ext cx="2406650" cy="50101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USB</a:t>
            </a:r>
            <a:r>
              <a:rPr lang="zh-CN" altLang="en-US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 </a:t>
            </a:r>
            <a:r>
              <a:rPr lang="ru-RU" altLang="zh-CN" sz="1800" dirty="0" smtClean="0">
                <a:latin typeface="Times New Roman" panose="02020603050405020304" pitchFamily="18" charset="0"/>
                <a:ea typeface="Microsoft YaHei UI" panose="020B0503020204020204" charset="-122"/>
                <a:cs typeface="Times New Roman" panose="02020603050405020304" pitchFamily="18" charset="0"/>
              </a:rPr>
              <a:t>порт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752475"/>
            <a:ext cx="12125325" cy="5361305"/>
          </a:xfrm>
          <a:prstGeom prst="rect">
            <a:avLst/>
          </a:prstGeom>
        </p:spPr>
      </p:pic>
      <p:sp>
        <p:nvSpPr>
          <p:cNvPr id="9218" name="Rectangle 2"/>
          <p:cNvSpPr/>
          <p:nvPr/>
        </p:nvSpPr>
        <p:spPr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zh-CN" altLang="en-US" sz="1800" dirty="0"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9220" name="TextBox 5"/>
          <p:cNvSpPr txBox="1"/>
          <p:nvPr/>
        </p:nvSpPr>
        <p:spPr>
          <a:xfrm>
            <a:off x="971550" y="95250"/>
            <a:ext cx="4092575" cy="551180"/>
          </a:xfrm>
          <a:prstGeom prst="rect">
            <a:avLst/>
          </a:prstGeom>
          <a:noFill/>
          <a:ln w="9525">
            <a:noFill/>
          </a:ln>
        </p:spPr>
        <p:txBody>
          <a:bodyPr lIns="121894" tIns="60946" rIns="121894" bIns="60946">
            <a:spAutoFit/>
          </a:bodyPr>
          <a:lstStyle/>
          <a:p>
            <a:r>
              <a:rPr lang="ru-RU" altLang="zh-CN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Именование</a:t>
            </a:r>
          </a:p>
        </p:txBody>
      </p:sp>
      <p:sp>
        <p:nvSpPr>
          <p:cNvPr id="7" name="矩形 6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19150" y="2343785"/>
            <a:ext cx="25539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Продукт серии</a:t>
            </a:r>
            <a:endParaRPr lang="en-US" altLang="zh-CN" sz="1800" dirty="0" smtClean="0">
              <a:solidFill>
                <a:srgbClr val="0071C2"/>
              </a:solidFill>
              <a:latin typeface="Times New Roman" panose="02020603050405020304" pitchFamily="18" charset="0"/>
              <a:ea typeface="Microsoft YaHei UI" panose="020B0503020204020204" charset="-122"/>
            </a:endParaRPr>
          </a:p>
          <a:p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GD390L: Goodrive390L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-156210" y="3317875"/>
            <a:ext cx="51454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Номинальная </a:t>
            </a:r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мощность</a:t>
            </a:r>
          </a:p>
          <a:p>
            <a:pPr algn="r"/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7R5: 7.5 </a:t>
            </a:r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к</a:t>
            </a:r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Вт</a:t>
            </a:r>
            <a:endParaRPr lang="en-US" altLang="zh-CN" sz="1800" dirty="0" smtClean="0">
              <a:solidFill>
                <a:srgbClr val="0071C2"/>
              </a:solidFill>
              <a:latin typeface="Times New Roman" panose="02020603050405020304" pitchFamily="18" charset="0"/>
              <a:ea typeface="Microsoft YaHei UI" panose="020B0503020204020204" charset="-122"/>
            </a:endParaRPr>
          </a:p>
          <a:p>
            <a:pPr algn="r"/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G: </a:t>
            </a:r>
            <a:r>
              <a:rPr lang="ru-RU" altLang="en-US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п</a:t>
            </a:r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остоянная нагрузка с крутящим моментом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753869" y="1624336"/>
            <a:ext cx="326580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E:</a:t>
            </a:r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 </a:t>
            </a:r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LED</a:t>
            </a:r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 манипулятор</a:t>
            </a:r>
          </a:p>
          <a:p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Пустой: ЖК манипулятор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978057" y="2621882"/>
            <a:ext cx="387540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C2: </a:t>
            </a:r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Встроенный фильтр </a:t>
            </a:r>
            <a:r>
              <a:rPr lang="en-US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C2</a:t>
            </a:r>
            <a:endParaRPr lang="ru-RU" altLang="zh-CN" sz="1800" dirty="0" smtClean="0">
              <a:solidFill>
                <a:srgbClr val="0071C2"/>
              </a:solidFill>
              <a:latin typeface="Times New Roman" panose="02020603050405020304" pitchFamily="18" charset="0"/>
              <a:ea typeface="Microsoft YaHei UI" panose="020B0503020204020204" charset="-122"/>
            </a:endParaRPr>
          </a:p>
          <a:p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Пустой: Встроенный фильр С3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258560" y="3933190"/>
            <a:ext cx="5992495" cy="19627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zh-CN" sz="1800" dirty="0" smtClean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Уровень напряжения</a:t>
            </a:r>
            <a:endParaRPr lang="en-US" altLang="zh-CN" sz="1800" dirty="0" smtClean="0">
              <a:solidFill>
                <a:srgbClr val="0071C2"/>
              </a:solidFill>
              <a:latin typeface="Times New Roman" panose="02020603050405020304" pitchFamily="18" charset="0"/>
              <a:ea typeface="Microsoft YaHei UI" panose="020B0503020204020204" charset="-122"/>
            </a:endParaRPr>
          </a:p>
          <a:p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-4: Трёхфазный переменный ток 380 В (-15%) ~ 440 В (+10%), номинальное напряжение 380 В</a:t>
            </a:r>
          </a:p>
          <a:p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-2: Трёхфазный переменный ток 220 В (-15%) ~ 240 В (+10%), номинальное напряжение 220 В</a:t>
            </a:r>
          </a:p>
          <a:p>
            <a:r>
              <a:rPr lang="ru-RU" altLang="zh-CN" sz="1800" dirty="0">
                <a:solidFill>
                  <a:srgbClr val="0071C2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-S2: Однофазный переменный ток 220 В (-15%) ~ 240 В (+10%), номинальное напряжение 220 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5757201"/>
              </p:ext>
            </p:extLst>
          </p:nvPr>
        </p:nvGraphicFramePr>
        <p:xfrm>
          <a:off x="457835" y="1094740"/>
          <a:ext cx="11276330" cy="470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855"/>
                <a:gridCol w="1834515"/>
                <a:gridCol w="1944370"/>
                <a:gridCol w="1847850"/>
                <a:gridCol w="1828800"/>
                <a:gridCol w="1932940"/>
              </a:tblGrid>
              <a:tr h="436880">
                <a:tc gridSpan="2">
                  <a:txBody>
                    <a:bodyPr/>
                    <a:lstStyle/>
                    <a:p>
                      <a:pPr algn="ctr"/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 фаза (</a:t>
                      </a: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200 – 240 В</a:t>
                      </a: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)</a:t>
                      </a:r>
                    </a:p>
                  </a:txBody>
                  <a:tcPr marL="91449" marR="91449" marT="45733" marB="457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3 </a:t>
                      </a: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фаза</a:t>
                      </a:r>
                      <a:r>
                        <a:rPr lang="en-US" altLang="zh-CN" sz="160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(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200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–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240</a:t>
                      </a: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В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)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49" marR="91449" marT="45733" marB="457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3 </a:t>
                      </a: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фаза</a:t>
                      </a:r>
                      <a:r>
                        <a:rPr lang="ru-RU" altLang="zh-CN" sz="160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(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380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–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440</a:t>
                      </a: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В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)</a:t>
                      </a:r>
                      <a:endParaRPr lang="zh-CN" altLang="en-US" sz="160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49" marR="91449" marT="45733" marB="457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Выходной</a:t>
                      </a:r>
                      <a:r>
                        <a:rPr lang="ru-RU" altLang="zh-CN" sz="160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ток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(A)</a:t>
                      </a:r>
                      <a:endParaRPr lang="zh-CN" altLang="en-US" sz="160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Модель</a:t>
                      </a:r>
                    </a:p>
                  </a:txBody>
                  <a:tcPr marL="91449" marR="9144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Выходной</a:t>
                      </a:r>
                      <a:r>
                        <a:rPr lang="ru-RU" altLang="zh-CN" sz="160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ток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(A)</a:t>
                      </a:r>
                      <a:endParaRPr lang="zh-CN" altLang="en-US" sz="160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Модель</a:t>
                      </a:r>
                    </a:p>
                  </a:txBody>
                  <a:tcPr marL="91449" marR="9144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Выходной ток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(A)</a:t>
                      </a:r>
                      <a:endParaRPr lang="zh-CN" altLang="en-US" sz="160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Модель</a:t>
                      </a:r>
                    </a:p>
                  </a:txBody>
                  <a:tcPr marL="91449" marR="91449" marT="45733" marB="45733" anchor="ctr"/>
                </a:tc>
              </a:tr>
              <a:tr h="41275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10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GD390L-2R2G-S2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10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GD390L-2R2G-2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10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GD390L-004G-4</a:t>
                      </a:r>
                    </a:p>
                  </a:txBody>
                  <a:tcPr marL="91449" marR="91449" marT="45733" marB="45733"/>
                </a:tc>
              </a:tr>
              <a:tr h="4356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18.5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GD390L-004G-2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14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GD390L-5R5G-4</a:t>
                      </a:r>
                    </a:p>
                  </a:txBody>
                  <a:tcPr marL="91449" marR="91449" marT="45733" marB="45733"/>
                </a:tc>
              </a:tr>
              <a:tr h="4362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27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GD390L-5R5G-2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18.5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GD390L-7R5G-4</a:t>
                      </a:r>
                    </a:p>
                  </a:txBody>
                  <a:tcPr marL="91449" marR="91449" marT="45733" marB="45733"/>
                </a:tc>
              </a:tr>
              <a:tr h="4368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34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GD390L-7R5G-2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27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GD390L-011G-4</a:t>
                      </a:r>
                    </a:p>
                  </a:txBody>
                  <a:tcPr marL="91449" marR="91449" marT="45733" marB="45733"/>
                </a:tc>
              </a:tr>
              <a:tr h="4133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48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GD390L-011G-2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34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GD390L-015G-4</a:t>
                      </a:r>
                    </a:p>
                  </a:txBody>
                  <a:tcPr marL="91449" marR="91449" marT="45733" marB="45733"/>
                </a:tc>
              </a:tr>
              <a:tr h="4356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60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GD390L-015G-2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40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GD390L-018G-4</a:t>
                      </a:r>
                    </a:p>
                  </a:txBody>
                  <a:tcPr marL="91449" marR="91449" marT="45733" marB="45733"/>
                </a:tc>
              </a:tr>
              <a:tr h="4171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75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GD390L-018G-2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48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GD390L-022G-4</a:t>
                      </a:r>
                    </a:p>
                  </a:txBody>
                  <a:tcPr marL="91449" marR="91449" marT="45733" marB="45733"/>
                </a:tc>
              </a:tr>
              <a:tr h="4171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60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GD390L-030G-4</a:t>
                      </a:r>
                    </a:p>
                  </a:txBody>
                  <a:tcPr marL="91449" marR="91449" marT="45733" marB="45733"/>
                </a:tc>
              </a:tr>
              <a:tr h="4165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/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75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GD390L-037G-4</a:t>
                      </a:r>
                    </a:p>
                  </a:txBody>
                  <a:tcPr marL="91449" marR="91449" marT="45733" marB="45733"/>
                </a:tc>
              </a:tr>
            </a:tbl>
          </a:graphicData>
        </a:graphic>
      </p:graphicFrame>
      <p:sp>
        <p:nvSpPr>
          <p:cNvPr id="10311" name="TextBox 3"/>
          <p:cNvSpPr txBox="1"/>
          <p:nvPr/>
        </p:nvSpPr>
        <p:spPr>
          <a:xfrm>
            <a:off x="1085850" y="112713"/>
            <a:ext cx="3135086" cy="982345"/>
          </a:xfrm>
          <a:prstGeom prst="rect">
            <a:avLst/>
          </a:prstGeom>
          <a:noFill/>
          <a:ln w="9525">
            <a:noFill/>
          </a:ln>
        </p:spPr>
        <p:txBody>
          <a:bodyPr wrap="square" lIns="121894" tIns="60946" rIns="121894" bIns="60946">
            <a:spAutoFit/>
          </a:bodyPr>
          <a:lstStyle/>
          <a:p>
            <a:r>
              <a:rPr lang="ru-RU" altLang="zh-CN" sz="2800" dirty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Выбор моделей</a:t>
            </a:r>
          </a:p>
        </p:txBody>
      </p:sp>
      <p:sp>
        <p:nvSpPr>
          <p:cNvPr id="7" name="矩形 6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1109947"/>
              </p:ext>
            </p:extLst>
          </p:nvPr>
        </p:nvGraphicFramePr>
        <p:xfrm>
          <a:off x="563418" y="878533"/>
          <a:ext cx="11008187" cy="5174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873"/>
                <a:gridCol w="2059709"/>
                <a:gridCol w="6999605"/>
              </a:tblGrid>
              <a:tr h="365760">
                <a:tc rowSpan="10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800" b="1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Периферийный порт</a:t>
                      </a:r>
                    </a:p>
                  </a:txBody>
                  <a:tcPr marL="91449" marR="91449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8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Описание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8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Спецификация</a:t>
                      </a:r>
                    </a:p>
                  </a:txBody>
                  <a:tcPr marL="91449" marR="91449" marT="45733" marB="45733"/>
                </a:tc>
              </a:tr>
              <a:tr h="373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Аналоговый вход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2 пути, AI 1/AI 2: 0~10 В или 0~20 мА (миллиампер)</a:t>
                      </a:r>
                      <a:endParaRPr lang="ru-RU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17779" marR="17779" marT="0" marB="0" anchor="ctr"/>
                </a:tc>
              </a:tr>
              <a:tr h="454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Цифровой вход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10 обычных входов, максимальная частота 1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кГц (</a:t>
                      </a:r>
                      <a:r>
                        <a:rPr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илогерц)</a:t>
                      </a:r>
                      <a:r>
                        <a:rPr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, внутреннее сопротивление 3,3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кВт (</a:t>
                      </a:r>
                      <a:r>
                        <a:rPr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иловатт)</a:t>
                      </a:r>
                    </a:p>
                  </a:txBody>
                  <a:tcPr marL="17779" marR="17779" marT="0" marB="0" anchor="ctr"/>
                </a:tc>
              </a:tr>
              <a:tr h="335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Цифровой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выход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1 Y-образный вывод с открытым коллектором</a:t>
                      </a:r>
                    </a:p>
                  </a:txBody>
                  <a:tcPr marL="17779" marR="17779" marT="0" marB="0" anchor="ctr"/>
                </a:tc>
              </a:tr>
              <a:tr h="1135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Релейный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выход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3 программируемых релейных выхода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: </a:t>
                      </a: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RO1: 1 </a:t>
                      </a: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Н</a:t>
                      </a: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O (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RO1A-RO1C)</a:t>
                      </a:r>
                      <a:r>
                        <a:rPr lang="en-US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, </a:t>
                      </a: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1 NC (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RO1A-RO1C)</a:t>
                      </a:r>
                      <a:endParaRPr lang="en-US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RO2: 1 </a:t>
                      </a: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Н</a:t>
                      </a: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O (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RO2A-RO2C)</a:t>
                      </a:r>
                      <a:endParaRPr lang="en-US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RO3: 1 </a:t>
                      </a: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Н</a:t>
                      </a:r>
                      <a:r>
                        <a:rPr lang="en-US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O (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RO3A-RO3C)</a:t>
                      </a:r>
                      <a:endParaRPr lang="en-US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17779" marR="17779" marT="0" marB="0" anchor="ctr"/>
                </a:tc>
              </a:tr>
              <a:tr h="335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Порт связи</a:t>
                      </a: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1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канал </a:t>
                      </a:r>
                      <a:r>
                        <a:rPr lang="en-US" sz="1600" b="0" dirty="0" err="1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CANopen</a:t>
                      </a:r>
                      <a:r>
                        <a:rPr 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, 1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канал </a:t>
                      </a:r>
                      <a:r>
                        <a:rPr 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RS485 </a:t>
                      </a:r>
                      <a:endParaRPr lang="en-US" altLang="en-US" sz="1600" b="0" dirty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17779" marR="17779" marT="0" marB="0" anchor="ctr"/>
                </a:tc>
              </a:tr>
              <a:tr h="335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STO</a:t>
                      </a:r>
                      <a:r>
                        <a:rPr lang="zh-CN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вход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Двусторонний резервный вход соответствует сертификацию SIL3</a:t>
                      </a:r>
                      <a:endParaRPr lang="ru-RU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17779" marR="17779" marT="0" marB="0" anchor="ctr"/>
                </a:tc>
              </a:tr>
              <a:tr h="5391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PT100</a:t>
                      </a:r>
                      <a:r>
                        <a:rPr lang="zh-CN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вход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1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вход, </a:t>
                      </a:r>
                      <a:r>
                        <a:rPr lang="ru-RU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разрешение 1℃; диапазон -20℃~150℃; обнаружение точность: ±3℃ </a:t>
                      </a:r>
                      <a:endParaRPr lang="ru-RU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17779" marR="17779" marT="0" marB="0" anchor="ctr"/>
                </a:tc>
              </a:tr>
              <a:tr h="454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Энкодера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вход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Поддержка инкрементального энкодера DC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5/12 В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(напряжение выбирается перемычкой, по умолчанию DC12)</a:t>
                      </a:r>
                    </a:p>
                  </a:txBody>
                  <a:tcPr marL="17779" marR="17779" marT="0" marB="0" anchor="ctr"/>
                </a:tc>
              </a:tr>
              <a:tr h="454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Расширенные 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PG-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карты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91449" marR="91449" marT="45733" marB="45733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0000"/>
                        </a:lnSpc>
                        <a:buNone/>
                      </a:pPr>
                      <a:r>
                        <a:rPr lang="ru-RU" altLang="zh-CN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Поддержка инкрементальных, синусно-косинусный, </a:t>
                      </a:r>
                      <a:r>
                        <a:rPr lang="ru-RU" altLang="zh-CN" sz="1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эндат</a:t>
                      </a:r>
                      <a:r>
                        <a:rPr lang="ru-RU" altLang="zh-CN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ru-RU" altLang="zh-CN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и </a:t>
                      </a:r>
                      <a:r>
                        <a:rPr lang="ru-RU" altLang="zh-CN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SSI-</a:t>
                      </a:r>
                      <a:r>
                        <a:rPr lang="ru-RU" altLang="zh-CN" sz="16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энкодеров</a:t>
                      </a:r>
                      <a:r>
                        <a:rPr lang="ru-RU" altLang="zh-CN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.</a:t>
                      </a:r>
                      <a:endParaRPr lang="ru-RU" altLang="zh-CN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17779" marR="17779" marT="0" marB="0" anchor="ctr"/>
                </a:tc>
              </a:tr>
            </a:tbl>
          </a:graphicData>
        </a:graphic>
      </p:graphicFrame>
      <p:sp>
        <p:nvSpPr>
          <p:cNvPr id="10311" name="TextBox 3"/>
          <p:cNvSpPr txBox="1"/>
          <p:nvPr/>
        </p:nvSpPr>
        <p:spPr>
          <a:xfrm>
            <a:off x="1085850" y="113030"/>
            <a:ext cx="5361132" cy="551180"/>
          </a:xfrm>
          <a:prstGeom prst="rect">
            <a:avLst/>
          </a:prstGeom>
          <a:noFill/>
          <a:ln w="9525">
            <a:noFill/>
          </a:ln>
        </p:spPr>
        <p:txBody>
          <a:bodyPr wrap="square" lIns="121894" tIns="60946" rIns="121894" bIns="60946">
            <a:spAutoFit/>
          </a:bodyPr>
          <a:lstStyle/>
          <a:p>
            <a:r>
              <a:rPr lang="ru-RU" altLang="zh-CN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Цифровой вход и выход</a:t>
            </a:r>
          </a:p>
        </p:txBody>
      </p:sp>
      <p:sp>
        <p:nvSpPr>
          <p:cNvPr id="7" name="矩形 6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3374521"/>
              </p:ext>
            </p:extLst>
          </p:nvPr>
        </p:nvGraphicFramePr>
        <p:xfrm>
          <a:off x="395605" y="939732"/>
          <a:ext cx="11052810" cy="4998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510"/>
                <a:gridCol w="2063750"/>
                <a:gridCol w="2152015"/>
                <a:gridCol w="5550535"/>
              </a:tblGrid>
              <a:tr h="44704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altLang="zh-CN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Модель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altLang="zh-CN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Шкаф 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altLang="zh-CN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Шкаф</a:t>
                      </a:r>
                      <a:r>
                        <a:rPr lang="ru-RU" altLang="zh-CN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В</a:t>
                      </a:r>
                      <a:endParaRPr lang="zh-CN" alt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ExtraLight" panose="020B0200000000000000" pitchFamily="34" charset="-122"/>
                        <a:ea typeface="Microsoft YaHei UI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2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GD390L-2R2G-S2</a:t>
                      </a:r>
                      <a:endParaRPr lang="en-US" altLang="zh-CN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GD390L-5R5G-2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2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GD390L-2R2G-2</a:t>
                      </a:r>
                      <a:endParaRPr lang="en-US" altLang="zh-CN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GD390L-7R5G-2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2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GD390L-004G-2</a:t>
                      </a:r>
                      <a:endParaRPr lang="en-US" altLang="zh-CN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GD390L-011G-4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GD390L-004G-4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GD390L-015G-4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62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GD390L-5R5G-4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ExtraLight" panose="020B0200000000000000" pitchFamily="34" charset="-122"/>
                        <a:ea typeface="Microsoft YaHei UI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2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GD390L-7R5G-4</a:t>
                      </a:r>
                    </a:p>
                  </a:txBody>
                  <a:tcPr marL="91449" marR="91449"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ExtraLight" panose="020B0200000000000000" pitchFamily="34" charset="-122"/>
                        <a:ea typeface="Microsoft YaHei UI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5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Размер,</a:t>
                      </a:r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ru-RU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мм</a:t>
                      </a:r>
                      <a:r>
                        <a:rPr 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/>
                      </a:r>
                      <a:br>
                        <a:rPr 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</a:br>
                      <a:r>
                        <a:rPr 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（</a:t>
                      </a:r>
                      <a:r>
                        <a:rPr lang="ru-RU" alt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Ш</a:t>
                      </a:r>
                      <a:r>
                        <a:rPr 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*</a:t>
                      </a:r>
                      <a:r>
                        <a:rPr lang="ru-RU" alt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В</a:t>
                      </a:r>
                      <a:r>
                        <a:rPr 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*</a:t>
                      </a:r>
                      <a:r>
                        <a:rPr lang="ru-RU" alt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Т</a:t>
                      </a:r>
                      <a:r>
                        <a:rPr lang="en-US" sz="1800" b="0" u="none" strike="noStrike" dirty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）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Размеры ПЧ</a:t>
                      </a:r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:</a:t>
                      </a:r>
                      <a:endParaRPr lang="zh-CN" altLang="en-US" sz="1800" b="0" u="none" strike="noStrike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algn="l" fontAlgn="ctr"/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200*347*190</a:t>
                      </a:r>
                    </a:p>
                    <a:p>
                      <a:pPr algn="l" fontAlgn="ctr"/>
                      <a:endParaRPr lang="en-US" altLang="zh-CN" sz="1800" b="0" u="none" strike="noStrike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algn="l" fontAlgn="ctr"/>
                      <a:r>
                        <a:rPr lang="ru-RU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Монтажные</a:t>
                      </a:r>
                      <a:r>
                        <a:rPr lang="ru-RU" altLang="zh-CN" sz="1800" b="0" u="none" strike="noStrike" baseline="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размеры</a:t>
                      </a:r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:</a:t>
                      </a:r>
                      <a:endParaRPr lang="zh-CN" altLang="en-US" sz="1800" b="0" u="none" strike="noStrike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algn="l" fontAlgn="ctr"/>
                      <a:r>
                        <a:rPr lang="en-US" altLang="zh-CN" sz="16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W2*D2</a:t>
                      </a:r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: 150*334.5</a:t>
                      </a:r>
                      <a:endParaRPr lang="en-US" altLang="zh-CN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Размеры ПЧ</a:t>
                      </a:r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:</a:t>
                      </a:r>
                      <a:endParaRPr lang="zh-CN" altLang="en-US" sz="1800" b="0" u="none" strike="noStrike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algn="l" fontAlgn="ctr"/>
                      <a:r>
                        <a:rPr lang="en-US" altLang="zh-CN" sz="1800" b="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  <a:sym typeface="+mn-ea"/>
                        </a:rPr>
                        <a:t>200*347*197.5</a:t>
                      </a:r>
                    </a:p>
                    <a:p>
                      <a:pPr algn="l" fontAlgn="ctr"/>
                      <a:endParaRPr lang="en-US" altLang="zh-CN" sz="1800" b="0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  <a:sym typeface="+mn-ea"/>
                      </a:endParaRPr>
                    </a:p>
                    <a:p>
                      <a:pPr algn="l" fontAlgn="ctr"/>
                      <a:r>
                        <a:rPr lang="ru-RU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Монтажные</a:t>
                      </a:r>
                      <a:r>
                        <a:rPr lang="ru-RU" altLang="zh-CN" sz="1800" b="0" u="none" strike="noStrike" baseline="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 размеры</a:t>
                      </a:r>
                      <a:r>
                        <a:rPr lang="en-US" altLang="zh-CN" sz="1800" b="0" u="none" strike="noStrike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</a:rPr>
                        <a:t>:</a:t>
                      </a:r>
                      <a:endParaRPr lang="zh-CN" altLang="en-US" sz="1800" b="0" u="none" strike="noStrike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</a:endParaRPr>
                    </a:p>
                    <a:p>
                      <a:pPr algn="l" fontAlgn="ctr"/>
                      <a:r>
                        <a:rPr lang="en-US" altLang="zh-CN" sz="1600" b="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  <a:sym typeface="+mn-ea"/>
                        </a:rPr>
                        <a:t>W2*D2</a:t>
                      </a:r>
                      <a:r>
                        <a:rPr lang="en-US" altLang="zh-CN" sz="1800" b="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思源黑体 CN Normal" panose="020B0400000000000000" pitchFamily="34" charset="-122"/>
                          <a:sym typeface="+mn-ea"/>
                        </a:rPr>
                        <a:t>: 150*334.5</a:t>
                      </a:r>
                      <a:endParaRPr lang="en-US" altLang="zh-CN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思源黑体 CN Normal" panose="020B0400000000000000" pitchFamily="34" charset="-122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292" name="TextBox 9"/>
          <p:cNvSpPr txBox="1"/>
          <p:nvPr/>
        </p:nvSpPr>
        <p:spPr>
          <a:xfrm>
            <a:off x="1066800" y="101600"/>
            <a:ext cx="3492500" cy="551180"/>
          </a:xfrm>
          <a:prstGeom prst="rect">
            <a:avLst/>
          </a:prstGeom>
          <a:noFill/>
          <a:ln w="9525">
            <a:noFill/>
          </a:ln>
        </p:spPr>
        <p:txBody>
          <a:bodyPr lIns="121894" tIns="60946" rIns="121894" bIns="60946">
            <a:spAutoFit/>
          </a:bodyPr>
          <a:lstStyle/>
          <a:p>
            <a:pPr>
              <a:buNone/>
            </a:pPr>
            <a:r>
              <a:rPr lang="ru-RU" altLang="zh-CN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Размер</a:t>
            </a:r>
          </a:p>
        </p:txBody>
      </p:sp>
      <p:sp>
        <p:nvSpPr>
          <p:cNvPr id="12" name="矩形 11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6199262" y="1279873"/>
          <a:ext cx="5072380" cy="426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4" r:id="rId5" imgW="3886200" imgH="3149600" progId="Visio.Drawing.11">
                  <p:embed/>
                </p:oleObj>
              </mc:Choice>
              <mc:Fallback>
                <p:oleObj r:id="rId5" imgW="3886200" imgH="3149600" progId="Visio.Drawing.11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6"/>
                      <a:srcRect r="-3255"/>
                      <a:stretch>
                        <a:fillRect/>
                      </a:stretch>
                    </p:blipFill>
                    <p:spPr>
                      <a:xfrm>
                        <a:off x="6199262" y="1279873"/>
                        <a:ext cx="5072380" cy="42678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/>
          <p:nvPr/>
        </p:nvSpPr>
        <p:spPr>
          <a:xfrm>
            <a:off x="1069975" y="127000"/>
            <a:ext cx="5256934" cy="551180"/>
          </a:xfrm>
          <a:prstGeom prst="rect">
            <a:avLst/>
          </a:prstGeom>
          <a:noFill/>
          <a:ln w="9525">
            <a:noFill/>
          </a:ln>
        </p:spPr>
        <p:txBody>
          <a:bodyPr wrap="square" lIns="121894" tIns="60946" rIns="121894" bIns="60946">
            <a:spAutoFit/>
          </a:bodyPr>
          <a:lstStyle/>
          <a:p>
            <a:pPr>
              <a:buNone/>
            </a:pPr>
            <a:r>
              <a:rPr lang="ru-RU" altLang="zh-CN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 UI" panose="020B0503020204020204" charset="-122"/>
              </a:rPr>
              <a:t>Другие аксессуары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42451871"/>
              </p:ext>
            </p:extLst>
          </p:nvPr>
        </p:nvGraphicFramePr>
        <p:xfrm>
          <a:off x="331470" y="908685"/>
          <a:ext cx="11596551" cy="4951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435"/>
                <a:gridCol w="1875155"/>
                <a:gridCol w="1882775"/>
                <a:gridCol w="2233295"/>
                <a:gridCol w="2358390"/>
                <a:gridCol w="1671501"/>
              </a:tblGrid>
              <a:tr h="378460">
                <a:tc rowSpan="2">
                  <a:txBody>
                    <a:bodyPr/>
                    <a:lstStyle/>
                    <a:p>
                      <a:pPr algn="ctr"/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Аксессуар</a:t>
                      </a:r>
                    </a:p>
                  </a:txBody>
                  <a:tcPr marL="91439" marR="91439" marT="45703" marB="45703" anchor="ctr"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PG</a:t>
                      </a:r>
                      <a:r>
                        <a:rPr lang="ru-RU" altLang="zh-CN" sz="1600" b="1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 карта</a:t>
                      </a:r>
                      <a:endParaRPr lang="zh-CN" altLang="en-US" sz="1600" b="1" kern="1200" dirty="0" smtClean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Microsoft YaHei UI" panose="020B0503020204020204" charset="-122"/>
                        <a:cs typeface="+mn-cs"/>
                      </a:endParaRPr>
                    </a:p>
                  </a:txBody>
                  <a:tcPr marL="91439" marR="91439" marT="45703" marB="4570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1439" marR="91439" marT="45703" marB="4570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1439" marR="91439" marT="45703" marB="4570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Манипулятор</a:t>
                      </a:r>
                    </a:p>
                  </a:txBody>
                  <a:tcPr marL="91439" marR="91439" marT="45703" marB="45703"/>
                </a:tc>
              </a:tr>
              <a:tr h="2369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zh-CN" altLang="en-US" sz="1600" dirty="0">
                        <a:latin typeface="思源黑体 CN ExtraLight" panose="020B0200000000000000" pitchFamily="34" charset="-122"/>
                        <a:ea typeface="Microsoft YaHei UI" panose="020B0503020204020204" charset="-122"/>
                      </a:endParaRPr>
                    </a:p>
                  </a:txBody>
                  <a:tcPr marL="91439" marR="91439" marT="45703" marB="4570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1439" marR="91439" marT="45703" marB="4570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1439" marR="91439" marT="45703" marB="4570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 dirty="0">
                        <a:latin typeface="思源黑体 CN ExtraLight" panose="020B0200000000000000" pitchFamily="34" charset="-122"/>
                        <a:ea typeface="Microsoft YaHei UI" panose="020B0503020204020204" charset="-122"/>
                      </a:endParaRPr>
                    </a:p>
                  </a:txBody>
                  <a:tcPr marL="91439" marR="91439" marT="45703" marB="45703"/>
                </a:tc>
              </a:tr>
              <a:tr h="421640"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Код материала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11023-00092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11023-00093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11023-00014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11023-00003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/</a:t>
                      </a:r>
                    </a:p>
                  </a:txBody>
                  <a:tcPr marL="91439" marR="91439" marT="45703" marB="45703" anchor="ctr"/>
                </a:tc>
              </a:tr>
              <a:tr h="4241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Модель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EC-PG102-05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EC-PG106-05</a:t>
                      </a:r>
                      <a:endParaRPr lang="en-US" altLang="zh-CN" sz="16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+mn-cs"/>
                        <a:sym typeface="+mn-ea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EC-PG101-05</a:t>
                      </a:r>
                      <a:endParaRPr lang="en-US" altLang="en-US" sz="1600" b="0" dirty="0" smtClean="0"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sym typeface="+mn-ea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sym typeface="+mn-ea"/>
                        </a:rPr>
                        <a:t>EC-PG101-12</a:t>
                      </a:r>
                      <a:endParaRPr lang="en-US" altLang="zh-CN" sz="16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+mn-cs"/>
                        <a:sym typeface="+mn-ea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/</a:t>
                      </a:r>
                    </a:p>
                  </a:txBody>
                  <a:tcPr marL="91439" marR="91439" marT="45703" marB="45703" anchor="ctr"/>
                </a:tc>
              </a:tr>
              <a:tr h="13569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zh-CN" sz="160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Конфигурация</a:t>
                      </a: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Постоянный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электродвигатель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синусно-косиносный</a:t>
                      </a:r>
                      <a:r>
                        <a:rPr lang="zh-CN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энкодер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Сихронный 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электродвигатель</a:t>
                      </a:r>
                      <a:endParaRPr lang="zh-CN" altLang="zh-CN" sz="16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абсолютный</a:t>
                      </a:r>
                      <a:r>
                        <a:rPr lang="ru-RU" altLang="zh-CN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 </a:t>
                      </a:r>
                      <a:r>
                        <a:rPr lang="ru-RU" altLang="zh-CN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энкодер</a:t>
                      </a:r>
                      <a:endParaRPr lang="zh-CN" altLang="zh-CN" sz="16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+mn-cs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Асинхронный электродвигатель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5</a:t>
                      </a: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В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инкрементальный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энкодер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Асинхронный 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электродвигатель</a:t>
                      </a:r>
                      <a:endParaRPr lang="zh-CN" altLang="en-US" sz="1600" b="0" dirty="0" smtClean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12</a:t>
                      </a:r>
                      <a:r>
                        <a:rPr lang="ru-RU" altLang="en-US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В</a:t>
                      </a:r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</a:t>
                      </a:r>
                      <a:r>
                        <a:rPr lang="ru-RU" altLang="zh-CN" sz="1600" b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инкрементальный</a:t>
                      </a:r>
                      <a:r>
                        <a:rPr lang="ru-RU" altLang="zh-CN" sz="1600" b="0" baseline="0" dirty="0" smtClean="0">
                          <a:latin typeface="Times New Roman" panose="02020603050405020304" pitchFamily="18" charset="0"/>
                          <a:ea typeface="Microsoft YaHei UI" panose="020B0503020204020204" charset="-122"/>
                        </a:rPr>
                        <a:t> энкодер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Microsoft YaHei UI" panose="020B0503020204020204" charset="-122"/>
                      </a:endParaRPr>
                    </a:p>
                  </a:txBody>
                  <a:tcPr marL="91439" marR="91439" marT="45703" marB="4570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altLang="en-US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Дополнительные</a:t>
                      </a:r>
                      <a:r>
                        <a:rPr lang="ru-RU" altLang="zh-CN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 </a:t>
                      </a:r>
                      <a:r>
                        <a:rPr lang="en-US" altLang="zh-CN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LED</a:t>
                      </a:r>
                      <a:r>
                        <a:rPr lang="ru-RU" altLang="zh-CN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 и ЖК </a:t>
                      </a:r>
                      <a:r>
                        <a:rPr lang="ru-RU" altLang="zh-CN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Microsoft YaHei UI" panose="020B0503020204020204" charset="-122"/>
                          <a:cs typeface="+mn-cs"/>
                        </a:rPr>
                        <a:t>панели</a:t>
                      </a:r>
                      <a:endParaRPr lang="zh-CN" altLang="en-US" sz="16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Microsoft YaHei UI" panose="020B0503020204020204" charset="-122"/>
                        <a:cs typeface="+mn-cs"/>
                      </a:endParaRPr>
                    </a:p>
                  </a:txBody>
                  <a:tcPr marL="91439" marR="91439" marT="45703" marB="45703" anchor="ctr"/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 bwMode="auto">
          <a:xfrm>
            <a:off x="395288" y="127000"/>
            <a:ext cx="474663" cy="449263"/>
          </a:xfrm>
          <a:prstGeom prst="rect">
            <a:avLst/>
          </a:prstGeom>
          <a:noFill/>
          <a:ln w="28575">
            <a:solidFill>
              <a:srgbClr val="0180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66750" y="373063"/>
            <a:ext cx="3048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6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ExtraLight" panose="020B0200000000000000" pitchFamily="34" charset="-122"/>
              <a:ea typeface="思源黑体 CN ExtraLight" panose="020B0200000000000000" pitchFamily="34" charset="-122"/>
            </a:endParaRPr>
          </a:p>
        </p:txBody>
      </p:sp>
      <p:pic>
        <p:nvPicPr>
          <p:cNvPr id="2" name="图片 1" descr="Catch(02-02-10-30-19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730" y="1432560"/>
            <a:ext cx="3023870" cy="20897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401301" y="1578610"/>
            <a:ext cx="1316990" cy="1772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2FjMzg3NjQ0NzBkMTYwYmU3MTA0YmM0ZmI3YzVlYjYifQ=="/>
  <p:tag name="RESOURCE_RECORD_KEY" val="{&quot;70&quot;:[3312644,3314318,3314374,3312650,3314320,3312233,3314368]}"/>
  <p:tag name="commondata" val="eyJoZGlkIjoiNGY5ZGQ5ZWQ1MmJhMGZkNmYwMjg3MjM4MGI4MGE3YjQifQ=="/>
  <p:tag name="FULLTEXTBEAUTIFY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3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,&quot;colorType&quot;:1,&quot;foreColorIndex&quot;:14,&quot;pos&quot;:0.3700000047683716,&quot;transparency&quot;:0},{&quot;brightness&quot;:0,&quot;colorType&quot;:1,&quot;foreColorIndex&quot;:14,&quot;pos&quot;:0.8100000023841858,&quot;transparency&quot;:1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800000011920929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7_1*n_h_i*1_1_4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,&quot;colorType&quot;:1,&quot;foreColorIndex&quot;:5,&quot;pos&quot;:0,&quot;transparency&quot;:0.4699999988079071},{&quot;brightness&quot;:0,&quot;colorType&quot;:1,&quot;foreColorIndex&quot;:14,&quot;pos&quot;:0.6600000262260437,&quot;transparency&quot;:0},{&quot;brightness&quot;:0,&quot;colorType&quot;:1,&quot;foreColorIndex&quot;:5,&quot;pos&quot;:0.25,&quot;transparency&quot;:0.6899999976158142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8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8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0},{&quot;brightness&quot;:0.550000011920929,&quot;colorType&quot;:1,&quot;foreColorIndex&quot;:5,&quot;pos&quot;:0.2800000011920929,&quot;transparency&quot;:0},{&quot;brightness&quot;:0.550000011920929,&quot;colorType&quot;:1,&quot;foreColorIndex&quot;:5,&quot;pos&quot;:0.20000000298023224,&quot;transparency&quot;:0},{&quot;brightness&quot;:0.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5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9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9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0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6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2_1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1087_1*n_h_h_i*1_2_1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1*n_h_h_f*1_2_1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单击此处输入你的项正文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1087_1*n_h_h_i*1_2_2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1087_1*n_h_h_f*1_2_2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单击此处输入你的项正文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74*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1087_1*n_h_h_x*1_2_1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]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5*5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1087_1*n_h_h_x*1_2_2_1"/>
  <p:tag name="KSO_WM_TEMPLATE_CATEGORY" val="diagram"/>
  <p:tag name="KSO_WM_TEMPLATE_INDEX" val="20231087"/>
  <p:tag name="KSO_WM_UNIT_LAYERLEVEL" val="1_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]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5*n_h_h_a*1_2_3_1"/>
  <p:tag name="KSO_WM_TEMPLATE_CATEGORY" val="diagram"/>
  <p:tag name="KSO_WM_TEMPLATE_INDEX" val="20231082"/>
  <p:tag name="KSO_WM_UNIT_LAYERLEVEL" val="1_1_1_1"/>
  <p:tag name="KSO_WM_TAG_VERSION" val="3.0"/>
  <p:tag name="KSO_WM_BEAUTIFY_FLAG" val="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width&quot;:824.04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5*n_h_h_a*1_2_3_1"/>
  <p:tag name="KSO_WM_TEMPLATE_CATEGORY" val="diagram"/>
  <p:tag name="KSO_WM_TEMPLATE_INDEX" val="20231082"/>
  <p:tag name="KSO_WM_UNIT_LAYERLEVEL" val="1_1_1_1"/>
  <p:tag name="KSO_WM_TAG_VERSION" val="3.0"/>
  <p:tag name="KSO_WM_BEAUTIFY_FLAG" val="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width&quot;:824.04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5*n_h_h_a*1_2_3_1"/>
  <p:tag name="KSO_WM_TEMPLATE_CATEGORY" val="diagram"/>
  <p:tag name="KSO_WM_TEMPLATE_INDEX" val="20231082"/>
  <p:tag name="KSO_WM_UNIT_LAYERLEVEL" val="1_1_1_1"/>
  <p:tag name="KSO_WM_TAG_VERSION" val="3.0"/>
  <p:tag name="KSO_WM_BEAUTIFY_FLAG" val="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width&quot;:824.04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1"/>
  <p:tag name="KSO_WM_UNIT_FILL_FORE_SCHEMECOLOR_INDEX_2_BRIGHTNESS" val="0.8"/>
  <p:tag name="KSO_WM_UNIT_FILL_FORE_SCHEMECOLOR_INDEX_2" val="5"/>
  <p:tag name="KSO_WM_UNIT_FILL_FORE_SCHEMECOLOR_INDEX_2_POS" val="0.52"/>
  <p:tag name="KSO_WM_UNIT_FILL_FORE_SCHEMECOLOR_INDEX_2_TRANS" val="0.85"/>
  <p:tag name="KSO_WM_UNIT_FILL_GRADIENT_TYPE" val="0"/>
  <p:tag name="KSO_WM_UNIT_FILL_GRADIENT_ANGLE" val="90"/>
  <p:tag name="KSO_WM_UNIT_FILL_GRADIENT_DIRECTION" val="1"/>
  <p:tag name="KSO_WM_UNIT_LINE_FORE_SCHEMECOLOR_INDEX_BRIGHTNESS" val="0"/>
  <p:tag name="KSO_WM_UNIT_LINE_FILL_TYPE" val="2"/>
  <p:tag name="KSO_WM_UNIT_TEXT_FILL_FORE_SCHEMECOLOR_INDEX_BRIGHTNESS" val="0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0964_1*n_h_i*1_1_1"/>
  <p:tag name="KSO_WM_TEMPLATE_CATEGORY" val="diagram"/>
  <p:tag name="KSO_WM_TEMPLATE_INDEX" val="20230964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gradient&quot;:[{&quot;brightness&quot;:0,&quot;colorType&quot;:2,&quot;pos&quot;:0,&quot;rgb&quot;:&quot;#ffffff&quot;,&quot;transparency&quot;:1},{&quot;brightness&quot;:0.800000011920929,&quot;colorType&quot;:1,&quot;foreColorIndex&quot;:5,&quot;pos&quot;:0.5199999809265137,&quot;transparency&quot;:0.8500000238418579}],&quot;type&quot;:3},&quot;glow&quot;:{&quot;colorType&quot;:0},&quot;line&quot;:{&quot;solidLine&quot;:{&quot;brightness&quot;:0,&quot;colorType&quot;:1,&quot;foreColorIndex&quot;:5,&quot;transparency&quot;:0.899999976158142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DIAGRAM_USE_COLOR_VALUE" val="{&quot;color_scheme&quot;:1,&quot;color_type&quot;:1,&quot;theme_color_indexes&quot;:[]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1"/>
  <p:tag name="KSO_WM_UNIT_FILL_FORE_SCHEMECOLOR_INDEX_2_BRIGHTNESS" val="0.8"/>
  <p:tag name="KSO_WM_UNIT_FILL_FORE_SCHEMECOLOR_INDEX_2" val="5"/>
  <p:tag name="KSO_WM_UNIT_FILL_FORE_SCHEMECOLOR_INDEX_2_POS" val="0.81"/>
  <p:tag name="KSO_WM_UNIT_FILL_FORE_SCHEMECOLOR_INDEX_2_TRANS" val="0.75"/>
  <p:tag name="KSO_WM_UNIT_FILL_GRADIENT_TYPE" val="0"/>
  <p:tag name="KSO_WM_UNIT_FILL_GRADIENT_ANGLE" val="90"/>
  <p:tag name="KSO_WM_UNIT_FILL_GRADIENT_DIRECTION" val="1"/>
  <p:tag name="KSO_WM_UNIT_LINE_FORE_SCHEMECOLOR_INDEX_BRIGHTNESS" val="0"/>
  <p:tag name="KSO_WM_UNIT_LINE_FILL_TYPE" val="2"/>
  <p:tag name="KSO_WM_UNIT_TEXT_FILL_FORE_SCHEMECOLOR_INDEX_BRIGHTNESS" val="0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0964_1*n_h_i*1_1_2"/>
  <p:tag name="KSO_WM_TEMPLATE_CATEGORY" val="diagram"/>
  <p:tag name="KSO_WM_TEMPLATE_INDEX" val="20230964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gradient&quot;:[{&quot;brightness&quot;:0,&quot;colorType&quot;:2,&quot;pos&quot;:0,&quot;rgb&quot;:&quot;#ffffff&quot;,&quot;transparency&quot;:1},{&quot;brightness&quot;:0.800000011920929,&quot;colorType&quot;:1,&quot;foreColorIndex&quot;:5,&quot;pos&quot;:0.8100000023841858,&quot;transparency&quot;:0.75}],&quot;type&quot;:3},&quot;glow&quot;:{&quot;colorType&quot;:0},&quot;line&quot;:{&quot;solidLine&quot;:{&quot;brightness&quot;:0,&quot;colorType&quot;:1,&quot;foreColorIndex&quot;:5,&quot;transparency&quot;:0.7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DIAGRAM_USE_COLOR_VALUE" val="{&quot;color_scheme&quot;:1,&quot;color_type&quot;:1,&quot;theme_color_indexes&quot;:[]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1"/>
  <p:tag name="KSO_WM_UNIT_FILL_FORE_SCHEMECOLOR_INDEX_2_BRIGHTNESS" val="0.8"/>
  <p:tag name="KSO_WM_UNIT_FILL_FORE_SCHEMECOLOR_INDEX_2" val="5"/>
  <p:tag name="KSO_WM_UNIT_FILL_FORE_SCHEMECOLOR_INDEX_2_POS" val="0.77"/>
  <p:tag name="KSO_WM_UNIT_FILL_FORE_SCHEMECOLOR_INDEX_2_TRANS" val="0.5"/>
  <p:tag name="KSO_WM_UNIT_FILL_GRADIENT_TYPE" val="0"/>
  <p:tag name="KSO_WM_UNIT_FILL_GRADIENT_ANGLE" val="90"/>
  <p:tag name="KSO_WM_UNIT_FILL_GRADIENT_DIRECTION" val="1"/>
  <p:tag name="KSO_WM_UNIT_LINE_FORE_SCHEMECOLOR_INDEX_BRIGHTNESS" val="0"/>
  <p:tag name="KSO_WM_UNIT_LINE_FILL_TYPE" val="2"/>
  <p:tag name="KSO_WM_UNIT_TEXT_FILL_FORE_SCHEMECOLOR_INDEX_BRIGHTNESS" val="0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0964_1*n_h_i*1_1_3"/>
  <p:tag name="KSO_WM_TEMPLATE_CATEGORY" val="diagram"/>
  <p:tag name="KSO_WM_TEMPLATE_INDEX" val="20230964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gradient&quot;:[{&quot;brightness&quot;:0,&quot;colorType&quot;:2,&quot;pos&quot;:0,&quot;rgb&quot;:&quot;#ffffff&quot;,&quot;transparency&quot;:1},{&quot;brightness&quot;:0.800000011920929,&quot;colorType&quot;:1,&quot;foreColorIndex&quot;:5,&quot;pos&quot;:0.7699999809265137,&quot;transparency&quot;:0.6000000238418579}],&quot;type&quot;:3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DIAGRAM_USE_COLOR_VALUE" val="{&quot;color_scheme&quot;:1,&quot;color_type&quot;:1,&quot;theme_color_indexes&quot;:[]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UNIT_LINE_FORE_SCHEMECOLOR_INDEX_1_BRIGHTNESS" val="0.8"/>
  <p:tag name="KSO_WM_UNIT_LINE_FORE_SCHEMECOLOR_INDEX_1" val="8"/>
  <p:tag name="KSO_WM_UNIT_LINE_FORE_SCHEMECOLOR_INDEX_1_POS" val="0"/>
  <p:tag name="KSO_WM_UNIT_LINE_FORE_SCHEMECOLOR_INDEX_1_TRANS" val="0"/>
  <p:tag name="KSO_WM_BEAUTIFY_FLAG" val="#wm#"/>
  <p:tag name="KSO_WM_UNIT_LINE_FORE_SCHEMECOLOR_INDEX_2_BRIGHTNESS" val="0.95"/>
  <p:tag name="KSO_WM_UNIT_LINE_FORE_SCHEMECOLOR_INDEX_2" val="5"/>
  <p:tag name="KSO_WM_UNIT_LINE_FORE_SCHEMECOLOR_INDEX_2_POS" val="0.37"/>
  <p:tag name="KSO_WM_UNIT_LINE_FORE_SCHEMECOLOR_INDEX_2_TRANS" val="0"/>
  <p:tag name="KSO_WM_UNIT_LINE_FORE_SCHEMECOLOR_INDEX_3_BRIGHTNESS" val="0.8"/>
  <p:tag name="KSO_WM_UNIT_LINE_FORE_SCHEMECOLOR_INDEX_3" val="8"/>
  <p:tag name="KSO_WM_UNIT_LINE_FORE_SCHEMECOLOR_INDEX_3_POS" val="0.71"/>
  <p:tag name="KSO_WM_UNIT_LINE_FORE_SCHEMECOLOR_INDEX_3_TRANS" val="0"/>
  <p:tag name="KSO_WM_UNIT_LINE_FORE_SCHEMECOLOR_INDEX_4_BRIGHTNESS" val="0"/>
  <p:tag name="KSO_WM_UNIT_LINE_FORE_SCHEMECOLOR_INDEX_4" val="14"/>
  <p:tag name="KSO_WM_UNIT_LINE_FORE_SCHEMECOLOR_INDEX_4_POS" val="1"/>
  <p:tag name="KSO_WM_UNIT_LINE_FORE_SCHEMECOLOR_INDEX_4_TRANS" val="0"/>
  <p:tag name="KSO_WM_UNIT_LINE_GRADIENT_TYPE" val="0"/>
  <p:tag name="KSO_WM_UNIT_LINE_GRADIENT_ANGLE" val="270"/>
  <p:tag name="KSO_WM_UNIT_LINE_GRADIENT_DIRECTION" val="6"/>
  <p:tag name="KSO_WM_UNIT_LINE_FILL_TYPE" val="5"/>
  <p:tag name="KSO_WM_UNIT_SHADOW_SCHEMECOLOR_INDEX_BRIGHTNESS" val="0"/>
  <p:tag name="KSO_WM_UNIT_SHADOW_SCHEMECOLOR_INDEX" val="8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2"/>
  <p:tag name="KSO_WM_UNIT_ID" val="diagram20230964_1*n_h_h_i*1_2_2_2"/>
  <p:tag name="KSO_WM_TEMPLATE_CATEGORY" val="diagram"/>
  <p:tag name="KSO_WM_TEMPLATE_INDEX" val="20230964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gradient&quot;:[{&quot;brightness&quot;:0.4000000059604645,&quot;colorType&quot;:1,&quot;foreColorIndex&quot;:8,&quot;pos&quot;:0.03999999910593033,&quot;transparency&quot;:0},{&quot;brightness&quot;:0,&quot;colorType&quot;:1,&quot;foreColorIndex&quot;:8,&quot;pos&quot;:1,&quot;transparency&quot;:0},{&quot;brightness&quot;:0,&quot;colorType&quot;:1,&quot;foreColorIndex&quot;:8,&quot;pos&quot;:0.5400000214576721,&quot;transparency&quot;:0}],&quot;type&quot;:3},&quot;glow&quot;:{&quot;colorType&quot;:0},&quot;line&quot;:{&quot;gradient&quot;:[{&quot;brightness&quot;:0.800000011920929,&quot;colorType&quot;:1,&quot;foreColorIndex&quot;:8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8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8,&quot;transparency&quot;:0.54000002145767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BEAUTIFY_FLAG" val="#wm#"/>
  <p:tag name="KSO_WM_UNIT_LINE_FORE_SCHEMECOLOR_INDEX_2_BRIGHTNESS" val="0.95"/>
  <p:tag name="KSO_WM_UNIT_LINE_FORE_SCHEMECOLOR_INDEX_2" val="5"/>
  <p:tag name="KSO_WM_UNIT_LINE_FORE_SCHEMECOLOR_INDEX_2_POS" val="0.37"/>
  <p:tag name="KSO_WM_UNIT_LINE_FORE_SCHEMECOLOR_INDEX_2_TRANS" val="0"/>
  <p:tag name="KSO_WM_UNIT_LINE_FORE_SCHEMECOLOR_INDEX_3_BRIGHTNESS" val="0.7"/>
  <p:tag name="KSO_WM_UNIT_LINE_FORE_SCHEMECOLOR_INDEX_3" val="5"/>
  <p:tag name="KSO_WM_UNIT_LINE_FORE_SCHEMECOLOR_INDEX_3_POS" val="0.71"/>
  <p:tag name="KSO_WM_UNIT_LINE_FORE_SCHEMECOLOR_INDEX_3_TRANS" val="0"/>
  <p:tag name="KSO_WM_UNIT_LINE_FORE_SCHEMECOLOR_INDEX_4_BRIGHTNESS" val="0"/>
  <p:tag name="KSO_WM_UNIT_LINE_FORE_SCHEMECOLOR_INDEX_4" val="14"/>
  <p:tag name="KSO_WM_UNIT_LINE_FORE_SCHEMECOLOR_INDEX_4_POS" val="1"/>
  <p:tag name="KSO_WM_UNIT_LINE_FORE_SCHEMECOLOR_INDEX_4_TRANS" val="0"/>
  <p:tag name="KSO_WM_UNIT_LINE_GRADIENT_TYPE" val="0"/>
  <p:tag name="KSO_WM_UNIT_LINE_GRADIENT_ANGLE" val="270"/>
  <p:tag name="KSO_WM_UNIT_LINE_GRADIENT_DIRECTION" val="6"/>
  <p:tag name="KSO_WM_UNIT_LINE_FILL_TYPE" val="5"/>
  <p:tag name="KSO_WM_UNIT_SHADOW_SCHEMECOLOR_INDEX_BRIGHTNESS" val="0"/>
  <p:tag name="KSO_WM_UNIT_SHADOW_SCHEMECOLOR_INDEX" val="5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30964_1*n_h_h_i*1_2_1_2"/>
  <p:tag name="KSO_WM_TEMPLATE_CATEGORY" val="diagram"/>
  <p:tag name="KSO_WM_TEMPLATE_INDEX" val="20230964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gradient&quot;:[{&quot;brightness&quot;:0.4000000059604645,&quot;colorType&quot;:1,&quot;foreColorIndex&quot;:5,&quot;pos&quot;:0.03999999910593033,&quot;transparency&quot;:0},{&quot;brightness&quot;:0,&quot;colorType&quot;:1,&quot;foreColorIndex&quot;:5,&quot;pos&quot;:0.5400000214576721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8,&quot;transparency&quot;:0.54000002145767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0964_1*n_h_i*1_1_4"/>
  <p:tag name="KSO_WM_TEMPLATE_CATEGORY" val="diagram"/>
  <p:tag name="KSO_WM_TEMPLATE_INDEX" val="20230964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4000000059604645,&quot;transparency&quot;:0.6499999761581421},{&quot;brightness&quot;:0.6000000238418579,&quot;colorType&quot;:1,&quot;foreColorIndex&quot;:5,&quot;pos&quot;:0.8799999952316284,&quot;transparency&quot;:0},{&quot;brightness&quot;:0,&quot;colorType&quot;:1,&quot;foreColorIndex&quot;:5,&quot;pos&quot;:1,&quot;transparency&quot;:0.6499999761581421},{&quot;brightness&quot;:0,&quot;colorType&quot;:1,&quot;foreColorIndex&quot;:5,&quot;pos&quot;:0.07000000029802322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0964_1*n_h_i*1_1_5"/>
  <p:tag name="KSO_WM_TEMPLATE_CATEGORY" val="diagram"/>
  <p:tag name="KSO_WM_TEMPLATE_INDEX" val="20230964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4000000059604645,&quot;transparency&quot;:0.6499999761581421},{&quot;brightness&quot;:0.6000000238418579,&quot;colorType&quot;:1,&quot;foreColorIndex&quot;:5,&quot;pos&quot;:0.8799999952316284,&quot;transparency&quot;:0},{&quot;brightness&quot;:0,&quot;colorType&quot;:1,&quot;foreColorIndex&quot;:5,&quot;pos&quot;:1,&quot;transparency&quot;:0.6499999761581421},{&quot;brightness&quot;:0,&quot;colorType&quot;:1,&quot;foreColorIndex&quot;:5,&quot;pos&quot;:0.07000000029802322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FILL_FORE_SCHEMECOLOR_INDEX_1_BRIGHTNESS" val="0.6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44"/>
  <p:tag name="KSO_WM_UNIT_FILL_FORE_SCHEMECOLOR_INDEX_2_TRANS" val="0"/>
  <p:tag name="KSO_WM_UNIT_FILL_GRADIENT_TYPE" val="2"/>
  <p:tag name="KSO_WM_UNIT_FILL_GRADIENT_ANGLE" val="0"/>
  <p:tag name="KSO_WM_UNIT_FILL_GRADIENT_DIRECTION" val="12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95"/>
  <p:tag name="KSO_WM_UNIT_LINE_FORE_SCHEMECOLOR_INDEX_2" val="5"/>
  <p:tag name="KSO_WM_UNIT_LINE_FORE_SCHEMECOLOR_INDEX_2_POS" val="0.37"/>
  <p:tag name="KSO_WM_UNIT_LINE_FORE_SCHEMECOLOR_INDEX_2_TRANS" val="0"/>
  <p:tag name="KSO_WM_UNIT_LINE_FORE_SCHEMECOLOR_INDEX_3_BRIGHTNESS" val="0.7"/>
  <p:tag name="KSO_WM_UNIT_LINE_FORE_SCHEMECOLOR_INDEX_3" val="5"/>
  <p:tag name="KSO_WM_UNIT_LINE_FORE_SCHEMECOLOR_INDEX_3_POS" val="0.71"/>
  <p:tag name="KSO_WM_UNIT_LINE_FORE_SCHEMECOLOR_INDEX_3_TRANS" val="0"/>
  <p:tag name="KSO_WM_UNIT_LINE_FORE_SCHEMECOLOR_INDEX_4_BRIGHTNESS" val="0"/>
  <p:tag name="KSO_WM_UNIT_LINE_FORE_SCHEMECOLOR_INDEX_4" val="14"/>
  <p:tag name="KSO_WM_UNIT_LINE_FORE_SCHEMECOLOR_INDEX_4_POS" val="1"/>
  <p:tag name="KSO_WM_UNIT_LINE_FORE_SCHEMECOLOR_INDEX_4_TRANS" val="0"/>
  <p:tag name="KSO_WM_UNIT_LINE_GRADIENT_TYPE" val="0"/>
  <p:tag name="KSO_WM_UNIT_LINE_GRADIENT_ANGLE" val="270"/>
  <p:tag name="KSO_WM_UNIT_LINE_GRADIENT_DIRECTION" val="6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TYPE" val="1"/>
  <p:tag name="KSO_WM_DIAGRAM_VERSION" val="3"/>
  <p:tag name="KSO_WM_DIAGRAM_COLOR_TRICK" val="3"/>
  <p:tag name="KSO_WM_DIAGRAM_COLOR_TEXT_CAN_REMOVE" val="n"/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0964_1*n_h_a*1_1_1"/>
  <p:tag name="KSO_WM_TEMPLATE_CATEGORY" val="diagram"/>
  <p:tag name="KSO_WM_TEMPLATE_INDEX" val="20230964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66.8999938964844,&quot;left&quot;:318.94983641616926,&quot;top&quot;:42.00484557144282,&quot;width&quot;:764.4500122070312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4000000059604645,&quot;colorType&quot;:1,&quot;foreColorIndex&quot;:5,&quot;pos&quot;:0,&quot;transparency&quot;:0},{&quot;brightness&quot;:0,&quot;colorType&quot;:1,&quot;foreColorIndex&quot;:5,&quot;pos&quot;:0.3400000035762787,&quot;transparency&quot;:0},{&quot;brightness&quot;:0,&quot;colorType&quot;:1,&quot;foreColorIndex&quot;:5,&quot;pos&quot;:0.6200000047683716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,&quot;colorType&quot;:2,&quot;pos&quot;:0.3700000047683716,&quot;rgb&quot;:&quot;#ffff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UNIT_FILL_TYPE" val="3"/>
  <p:tag name="KSO_WM_DIAGRAM_USE_COLOR_VALUE" val="{&quot;color_scheme&quot;:1,&quot;color_type&quot;:1,&quot;theme_color_indexes&quot;:[]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87*370"/>
  <p:tag name="TABLE_ENDDRAG_RECT" val="36*86*887*37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32*366"/>
  <p:tag name="TABLE_ENDDRAG_RECT" val="51*90*832*36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70*393"/>
  <p:tag name="TABLE_ENDDRAG_RECT" val="31*87*870*39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07*389"/>
  <p:tag name="TABLE_ENDDRAG_RECT" val="31*71*907*38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4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0926_2*l_h_i*1_3_1"/>
  <p:tag name="KSO_WM_TEMPLATE_CATEGORY" val="diagram"/>
  <p:tag name="KSO_WM_TEMPLATE_INDEX" val="2023092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7,&quot;pos&quot;:0.10000000149011612,&quot;transparency&quot;:1},{&quot;brightness&quot;:0.6000000238418579,&quot;colorType&quot;:1,&quot;foreColorIndex&quot;:7,&quot;pos&quot;:0.7400000095367432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4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26_2*l_h_i*1_1_1"/>
  <p:tag name="KSO_WM_TEMPLATE_CATEGORY" val="diagram"/>
  <p:tag name="KSO_WM_TEMPLATE_INDEX" val="2023092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.10000000149011612,&quot;transparency&quot;:1},{&quot;brightness&quot;:0.6000000238418579,&quot;colorType&quot;:1,&quot;foreColorIndex&quot;:5,&quot;pos&quot;:0.7400000095367432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4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926_2*l_h_i*1_2_1"/>
  <p:tag name="KSO_WM_TEMPLATE_CATEGORY" val="diagram"/>
  <p:tag name="KSO_WM_TEMPLATE_INDEX" val="2023092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0.10000000149011612,&quot;transparency&quot;:1},{&quot;brightness&quot;:0.6000000238418579,&quot;colorType&quot;:1,&quot;foreColorIndex&quot;:6,&quot;pos&quot;:0.7400000095367432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6_2*l_h_i*1_1_3"/>
  <p:tag name="KSO_WM_TEMPLATE_CATEGORY" val="diagram"/>
  <p:tag name="KSO_WM_TEMPLATE_INDEX" val="20230926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4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6_2*l_h_i*1_1_4"/>
  <p:tag name="KSO_WM_TEMPLATE_CATEGORY" val="diagram"/>
  <p:tag name="KSO_WM_TEMPLATE_INDEX" val="20230926"/>
  <p:tag name="KSO_WM_UNIT_LAYERLEVEL" val="1_1_1"/>
  <p:tag name="KSO_WM_TAG_VERSION" val="3.0"/>
  <p:tag name="KSO_WM_DIAGRAM_GROUP_CODE" val="l1-1"/>
  <p:tag name="KSO_WM_UNIT_TYPE" val="l_h_i"/>
  <p:tag name="KSO_WM_UNIT_INDEX" val="1_1_4"/>
  <p:tag name="KSO_WM_DIAGRAM_VERSION" val="3"/>
  <p:tag name="KSO_WM_DIAGRAM_COLOR_TRICK" val="4"/>
  <p:tag name="KSO_WM_DIAGRAM_COLOR_TEXT_CAN_REMOVE" val="n"/>
  <p:tag name="KSO_WM_UNIT_FILL_FORE_SCHEMECOLOR_INDEX" val="5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69999998807907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.4000000059604645,&quot;colorType&quot;:1,&quot;foreColorIndex&quot;:5,&quot;transparency&quot;:0.6000000238418579},&quot;threeD&quot;:{&quot;curvedSurface&quot;:{&quot;brightness&quot;:0,&quot;colorType&quot;:2,&quot;rgb&quot;:&quot;#000000&quot;},&quot;depth&quot;:{&quot;brightness&quot;:0,&quot;colorType&quot;:1,&quot;foreColorIndex&quot;:5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2"/>
  <p:tag name="KSO_WM_UNIT_ID" val="diagram20230926_2*l_h_i*1_1_2"/>
  <p:tag name="KSO_WM_TEMPLATE_CATEGORY" val="diagram"/>
  <p:tag name="KSO_WM_TEMPLATE_INDEX" val="20230926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UNIT_PRESET_TEXT" val="01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26_2*l_h_f*1_1_1"/>
  <p:tag name="KSO_WM_TEMPLATE_CATEGORY" val="diagram"/>
  <p:tag name="KSO_WM_TEMPLATE_INDEX" val="20230926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UNIT_PRESET_TEXT" val="单击此处输入你的项正文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6_2*l_h_i*1_2_3"/>
  <p:tag name="KSO_WM_TEMPLATE_CATEGORY" val="diagram"/>
  <p:tag name="KSO_WM_TEMPLATE_INDEX" val="20230926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4"/>
  <p:tag name="KSO_WM_DIAGRAM_COLOR_TEXT_CAN_REMOVE" val="n"/>
  <p:tag name="KSO_WM_UNIT_LINE_FORE_SCHEMECOLOR_INDEX" val="6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6_2*l_h_i*1_2_4"/>
  <p:tag name="KSO_WM_TEMPLATE_CATEGORY" val="diagram"/>
  <p:tag name="KSO_WM_TEMPLATE_INDEX" val="20230926"/>
  <p:tag name="KSO_WM_UNIT_LAYERLEVEL" val="1_1_1"/>
  <p:tag name="KSO_WM_TAG_VERSION" val="3.0"/>
  <p:tag name="KSO_WM_DIAGRAM_GROUP_CODE" val="l1-1"/>
  <p:tag name="KSO_WM_UNIT_TYPE" val="l_h_i"/>
  <p:tag name="KSO_WM_UNIT_INDEX" val="1_2_4"/>
  <p:tag name="KSO_WM_DIAGRAM_VERSION" val="3"/>
  <p:tag name="KSO_WM_DIAGRAM_COLOR_TRICK" val="4"/>
  <p:tag name="KSO_WM_DIAGRAM_COLOR_TEXT_CAN_REMOVE" val="n"/>
  <p:tag name="KSO_WM_UNIT_FILL_FORE_SCHEMECOLOR_INDEX" val="6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gradient&quot;:[{&quot;brightness&quot;:0.6000000238418579,&quot;colorType&quot;:1,&quot;foreColorIndex&quot;:6,&quot;pos&quot;:0,&quot;transparency&quot;:0},{&quot;brightness&quot;:0,&quot;colorType&quot;:1,&quot;foreColorIndex&quot;:6,&quot;pos&quot;:0.69999998807907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.4000000059604645,&quot;colorType&quot;:1,&quot;foreColorIndex&quot;:6,&quot;transparency&quot;:0.6000000238418579},&quot;threeD&quot;:{&quot;curvedSurface&quot;:{&quot;brightness&quot;:0,&quot;colorType&quot;:2,&quot;rgb&quot;:&quot;#000000&quot;},&quot;depth&quot;:{&quot;brightness&quot;:0,&quot;colorType&quot;:1,&quot;foreColorIndex&quot;:6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6_2*l_h_i*1_3_3"/>
  <p:tag name="KSO_WM_TEMPLATE_CATEGORY" val="diagram"/>
  <p:tag name="KSO_WM_TEMPLATE_INDEX" val="20230926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4"/>
  <p:tag name="KSO_WM_DIAGRAM_COLOR_TEXT_CAN_REMOVE" val="n"/>
  <p:tag name="KSO_WM_UNIT_LINE_FORE_SCHEMECOLOR_INDEX" val="7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6_2*l_h_i*1_3_4"/>
  <p:tag name="KSO_WM_TEMPLATE_CATEGORY" val="diagram"/>
  <p:tag name="KSO_WM_TEMPLATE_INDEX" val="20230926"/>
  <p:tag name="KSO_WM_UNIT_LAYERLEVEL" val="1_1_1"/>
  <p:tag name="KSO_WM_TAG_VERSION" val="3.0"/>
  <p:tag name="KSO_WM_DIAGRAM_GROUP_CODE" val="l1-1"/>
  <p:tag name="KSO_WM_UNIT_TYPE" val="l_h_i"/>
  <p:tag name="KSO_WM_UNIT_INDEX" val="1_3_4"/>
  <p:tag name="KSO_WM_DIAGRAM_VERSION" val="3"/>
  <p:tag name="KSO_WM_DIAGRAM_COLOR_TRICK" val="4"/>
  <p:tag name="KSO_WM_DIAGRAM_COLOR_TEXT_CAN_REMOVE" val="n"/>
  <p:tag name="KSO_WM_UNIT_FILL_FORE_SCHEMECOLOR_INDEX" val="7"/>
  <p:tag name="KSO_WM_DIAGRAM_MAX_ITEMCNT" val="6"/>
  <p:tag name="KSO_WM_DIAGRAM_MIN_ITEMCNT" val="2"/>
  <p:tag name="KSO_WM_DIAGRAM_VIRTUALLY_FRAME" val="{&quot;height&quot;:406.4162204724409,&quot;left&quot;:25.787310627614442,&quot;top&quot;:63.09999999999998,&quot;width&quot;:859.4000244140625}"/>
  <p:tag name="KSO_WM_DIAGRAM_COLOR_MATCH_VALUE" val="{&quot;shape&quot;:{&quot;fill&quot;:{&quot;gradient&quot;:[{&quot;brightness&quot;:0.6000000238418579,&quot;colorType&quot;:1,&quot;foreColorIndex&quot;:7,&quot;pos&quot;:0,&quot;transparency&quot;:0},{&quot;brightness&quot;:0,&quot;colorType&quot;:1,&quot;foreColorIndex&quot;:7,&quot;pos&quot;:0.69999998807907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.4000000059604645,&quot;colorType&quot;:1,&quot;foreColorIndex&quot;:7,&quot;transparency&quot;:0.6000000238418579},&quot;threeD&quot;:{&quot;curvedSurface&quot;:{&quot;brightness&quot;:0,&quot;colorType&quot;:2,&quot;rgb&quot;:&quot;#000000&quot;},&quot;depth&quot;:{&quot;brightness&quot;:0,&quot;colorType&quot;:1,&quot;foreColorIndex&quot;:7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2"/>
  <p:tag name="KSO_WM_UNIT_ID" val="diagram20230926_2*l_h_i*1_1_2"/>
  <p:tag name="KSO_WM_TEMPLATE_CATEGORY" val="diagram"/>
  <p:tag name="KSO_WM_TEMPLATE_INDEX" val="20230926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4"/>
  <p:tag name="KSO_WM_DIAGRAM_COLOR_TEXT_CAN_REMOVE" val="n"/>
  <p:tag name="KSO_WM_UNIT_PRESET_TEXT" val="01"/>
  <p:tag name="KSO_WM_DIAGRAM_MAX_ITEMCNT" val="6"/>
  <p:tag name="KSO_WM_DIAGRAM_MIN_ITEMCNT" val="2"/>
  <p:tag name="KSO_WM_DIAGRAM_VIRTUALLY_FRAME" val="{&quot;height&quot;:237,&quot;width&quot;:859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2"/>
  <p:tag name="KSO_WM_UNIT_ID" val="diagram20230926_2*l_h_i*1_1_2"/>
  <p:tag name="KSO_WM_TEMPLATE_CATEGORY" val="diagram"/>
  <p:tag name="KSO_WM_TEMPLATE_INDEX" val="20230926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4"/>
  <p:tag name="KSO_WM_DIAGRAM_COLOR_TEXT_CAN_REMOVE" val="n"/>
  <p:tag name="KSO_WM_UNIT_PRESET_TEXT" val="01"/>
  <p:tag name="KSO_WM_DIAGRAM_MAX_ITEMCNT" val="6"/>
  <p:tag name="KSO_WM_DIAGRAM_MIN_ITEMCNT" val="2"/>
  <p:tag name="KSO_WM_DIAGRAM_VIRTUALLY_FRAME" val="{&quot;height&quot;:237,&quot;width&quot;:859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26_2*l_h_f*1_1_1"/>
  <p:tag name="KSO_WM_TEMPLATE_CATEGORY" val="diagram"/>
  <p:tag name="KSO_WM_TEMPLATE_INDEX" val="20230926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4"/>
  <p:tag name="KSO_WM_DIAGRAM_COLOR_TEXT_CAN_REMOVE" val="n"/>
  <p:tag name="KSO_WM_UNIT_PRESET_TEXT" val="单击此处输入你的项正文"/>
  <p:tag name="KSO_WM_DIAGRAM_MAX_ITEMCNT" val="6"/>
  <p:tag name="KSO_WM_DIAGRAM_MIN_ITEMCNT" val="2"/>
  <p:tag name="KSO_WM_DIAGRAM_VIRTUALLY_FRAME" val="{&quot;height&quot;:237,&quot;width&quot;:859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26_2*l_h_f*1_1_1"/>
  <p:tag name="KSO_WM_TEMPLATE_CATEGORY" val="diagram"/>
  <p:tag name="KSO_WM_TEMPLATE_INDEX" val="20230926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RICK" val="4"/>
  <p:tag name="KSO_WM_DIAGRAM_COLOR_TEXT_CAN_REMOVE" val="n"/>
  <p:tag name="KSO_WM_UNIT_PRESET_TEXT" val="单击此处输入你的项正文"/>
  <p:tag name="KSO_WM_DIAGRAM_MAX_ITEMCNT" val="6"/>
  <p:tag name="KSO_WM_DIAGRAM_MIN_ITEMCNT" val="2"/>
  <p:tag name="KSO_WM_DIAGRAM_VIRTUALLY_FRAME" val="{&quot;height&quot;:237,&quot;width&quot;:859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7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7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1,&quot;transparency&quot;:0},{&quot;brightness&quot;:0.400000005960464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.6000000238418579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6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6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.4000000059604645,&quot;colorType&quot;:1,&quot;foreColorIndex&quot;:5,&quot;pos&quot;:1,&quot;transparency&quot;:0},{&quot;brightness&quot;:0,&quot;colorType&quot;:1,&quot;foreColorIndex&quot;:5,&quot;pos&quot;:0.4600000083446502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2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2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8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8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14,&quot;pos&quot;:1,&quot;transparency&quot;:0}],&quot;type&quot;:3},&quot;glow&quot;:{&quot;colorType&quot;:0},&quot;line&quot;:{&quot;gradient&quot;:[{&quot;brightness&quot;:0,&quot;colorType&quot;:1,&quot;foreColorIndex&quot;:14,&quot;pos&quot;:0.5400000214576721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5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5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.5699999928474426},{&quot;brightness&quot;:0,&quot;colorType&quot;:2,&quot;pos&quot;:0.9599999785423279,&quot;rgb&quot;:&quot;#f2f2f2&quot;,&quot;transparency&quot;:1},{&quot;brightness&quot;:0,&quot;colorType&quot;:1,&quot;foreColorIndex&quot;:5,&quot;pos&quot;:0.47999998927116394,&quot;transparency&quot;:0.70999997854232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5*n_h_h_i*1_2_1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DIAGRAM_USE_COLOR_VALUE" val="{&quot;color_scheme&quot;:1,&quot;color_type&quot;:1,&quot;theme_color_indexes&quot;:[]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5*n_h_h_i*1_2_3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DIAGRAM_USE_COLOR_VALUE" val="{&quot;color_scheme&quot;:1,&quot;color_type&quot;:1,&quot;theme_color_indexes&quot;:[]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5*n_h_h_i*1_2_2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DIAGRAM_USE_COLOR_VALUE" val="{&quot;color_scheme&quot;:1,&quot;color_type&quot;:1,&quot;theme_color_indexes&quot;:[]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5*n_h_h_i*1_2_6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DIAGRAM_USE_COLOR_VALUE" val="{&quot;color_scheme&quot;:1,&quot;color_type&quot;:1,&quot;theme_color_indexes&quot;:[]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5*n_h_h_i*1_2_4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DIAGRAM_USE_COLOR_VALUE" val="{&quot;color_scheme&quot;:1,&quot;color_type&quot;:1,&quot;theme_color_indexes&quot;:[]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5*n_h_h_i*1_2_5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DIAGRAM_USE_COLOR_VALUE" val="{&quot;color_scheme&quot;:1,&quot;color_type&quot;:1,&quot;theme_color_indexes&quot;:[]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6_1"/>
  <p:tag name="KSO_WM_UNIT_ID" val="diagram20231082_5*n_h_h_a*1_2_6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1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5_1"/>
  <p:tag name="KSO_WM_UNIT_ID" val="diagram20231082_5*n_h_h_a*1_2_5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082_5*n_h_h_a*1_2_4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UNIT_VALUE" val="18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2_5*n_h_h_a*1_2_1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082_5*n_h_h_a*1_2_2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5*n_h_h_a*1_2_3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h_x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x"/>
  <p:tag name="KSO_WM_UNIT_INDEX" val="1_2_4_1"/>
  <p:tag name="KSO_WM_UNIT_VALUE" val="62*60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2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899999976158142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3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9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9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.10000000149011612,&quot;colorType&quot;:1,&quot;foreColorIndex&quot;:5,&quot;pos&quot;:0.3799999952316284,&quot;transparency&quot;:0},{&quot;brightness&quot;:0,&quot;colorType&quot;:1,&quot;foreColorIndex&quot;:5,&quot;pos&quot;:0.69999998807907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4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4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.10000000149011612,&quot;colorType&quot;:1,&quot;foreColorIndex&quot;:5,&quot;pos&quot;:0.20000000298023224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2_5*n_h_i*1_1_10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0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.10000000149011612,&quot;colorType&quot;:1,&quot;foreColorIndex&quot;:5,&quot;pos&quot;:0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2_5*n_h_h_x*1_2_1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6*56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2_5*n_h_h_x*1_2_2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8*52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2_5*n_h_h_x*1_2_3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3*63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2_5*n_h_h_x*1_2_5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0*54"/>
  <p:tag name="KSO_WM_UNIT_TYPE" val="n_h_h_x"/>
  <p:tag name="KSO_WM_UNIT_INDEX" val="1_2_5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2_5*n_h_h_x*1_2_6_1"/>
  <p:tag name="KSO_WM_TEMPLATE_CATEGORY" val="diagram"/>
  <p:tag name="KSO_WM_TEMPLATE_INDEX" val="20231082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7*68"/>
  <p:tag name="KSO_WM_UNIT_TYPE" val="n_h_h_x"/>
  <p:tag name="KSO_WM_UNIT_INDEX" val="1_2_6_1"/>
  <p:tag name="KSO_WM_DIAGRAM_MAX_ITEMCNT" val="6"/>
  <p:tag name="KSO_WM_DIAGRAM_MIN_ITEMCNT" val="2"/>
  <p:tag name="KSO_WM_DIAGRAM_VIRTUALLY_FRAME" val="{&quot;height&quot;:369.20001220703125,&quot;left&quot;:87.27275590551181,&quot;top&quot;:86.37499389648437,&quot;width&quot;:831.277244094488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5*n_h_h_a*1_2_3_1"/>
  <p:tag name="KSO_WM_TEMPLATE_CATEGORY" val="diagram"/>
  <p:tag name="KSO_WM_TEMPLATE_INDEX" val="20231082"/>
  <p:tag name="KSO_WM_UNIT_LAYERLEVEL" val="1_1_1_1"/>
  <p:tag name="KSO_WM_TAG_VERSION" val="3.0"/>
  <p:tag name="KSO_WM_BEAUTIFY_FLAG" val="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69.20001220703125,&quot;width&quot;:824.04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4000000059604645,&quot;colorType&quot;:1,&quot;foreColorIndex&quot;:5,&quot;pos&quot;:0.03999999910593033,&quot;transparency&quot;:0},{&quot;brightness&quot;:-0.019999999552965164,&quot;colorType&quot;:1,&quot;foreColorIndex&quot;:14,&quot;pos&quot;:0.44999998807907104,&quot;transparency&quot;:0.25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7_1*n_h_i*1_1_7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7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0},{&quot;brightness&quot;:0.75,&quot;colorType&quot;:1,&quot;foreColorIndex&quot;:5,&quot;pos&quot;:0.2800000011920929,&quot;transparency&quot;:0},{&quot;brightness&quot;:0.75,&quot;colorType&quot;:1,&quot;foreColorIndex&quot;:5,&quot;pos&quot;:0.20000000298023224,&quot;transparency&quot;:0},{&quot;brightness&quot;:0.699999988079071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1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solid&quot;:{&quot;brightness&quot;:0.800000011920929,&quot;colorType&quot;:1,&quot;foreColorIndex&quot;:5,&quot;transparency&quot;:0.5600000023841858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2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gradient&quot;:[{&quot;brightness&quot;:0.20000000298023224,&quot;colorType&quot;:1,&quot;foreColorIndex&quot;:5,&quot;pos&quot;:0,&quot;transparency&quot;:0.4000000059604645},{&quot;brightness&quot;:0.699999988079071,&quot;colorType&quot;:1,&quot;foreColorIndex&quot;:5,&quot;pos&quot;:0.7699999809265137,&quot;transparency&quot;:0.5},{&quot;brightness&quot;:0.3799999952316284,&quot;colorType&quot;:1,&quot;foreColorIndex&quot;:5,&quot;pos&quot;:1,&quot;transparency&quot;:0.5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2"/>
  <p:tag name="KSO_WM_TEMPLATE_CATEGORY" val="diagram"/>
  <p:tag name="KSO_WM_TEMPLATE_INDEX" val="20231087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8.62567138671875,&quot;left&quot;:41.02195629690577,&quot;top&quot;:105.68952651136506,&quot;width&quot;:850.4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6399999856948853,&quot;transparency&quot;:0.75},{&quot;brightness&quot;:0,&quot;colorType&quot;:1,&quot;foreColorIndex&quot;:5,&quot;pos&quot;:1,&quot;transparency&quot;:1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1283</Words>
  <Application>Microsoft Office PowerPoint</Application>
  <PresentationFormat>Произвольный</PresentationFormat>
  <Paragraphs>316</Paragraphs>
  <Slides>24</Slides>
  <Notes>17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自定义设计方案</vt:lpstr>
      <vt:lpstr>1_自定义设计方案</vt:lpstr>
      <vt:lpstr>Office 主题​​</vt:lpstr>
      <vt:lpstr>2_自定义设计方案</vt:lpstr>
      <vt:lpstr>Документ Microsoft 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Лисов</cp:lastModifiedBy>
  <cp:revision>853</cp:revision>
  <dcterms:created xsi:type="dcterms:W3CDTF">2019-06-19T02:08:00Z</dcterms:created>
  <dcterms:modified xsi:type="dcterms:W3CDTF">2025-02-11T06:38:39Z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78DEC7C8C4D54D3E98DE3859A5A89EFA_12</vt:lpwstr>
  </property>
</Properties>
</file>